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compatMode="1" strictFirstAndLastChars="0" embedTrueTypeFonts="1" autoCompressPictures="0">
  <p:sldMasterIdLst>
    <p:sldMasterId id="2147483648" r:id="rId1"/>
  </p:sldMasterIdLst>
  <p:notesMasterIdLst>
    <p:notesMasterId r:id="rId69"/>
  </p:notesMasterIdLst>
  <p:sldIdLst>
    <p:sldId id="256" r:id="rId2"/>
    <p:sldId id="511" r:id="rId3"/>
    <p:sldId id="258" r:id="rId4"/>
    <p:sldId id="412" r:id="rId5"/>
    <p:sldId id="413" r:id="rId6"/>
    <p:sldId id="451" r:id="rId7"/>
    <p:sldId id="420" r:id="rId8"/>
    <p:sldId id="421" r:id="rId9"/>
    <p:sldId id="459" r:id="rId10"/>
    <p:sldId id="426" r:id="rId11"/>
    <p:sldId id="427" r:id="rId12"/>
    <p:sldId id="428" r:id="rId13"/>
    <p:sldId id="495" r:id="rId14"/>
    <p:sldId id="402" r:id="rId15"/>
    <p:sldId id="430" r:id="rId16"/>
    <p:sldId id="422" r:id="rId17"/>
    <p:sldId id="265" r:id="rId18"/>
    <p:sldId id="473" r:id="rId19"/>
    <p:sldId id="266" r:id="rId20"/>
    <p:sldId id="403" r:id="rId21"/>
    <p:sldId id="268" r:id="rId22"/>
    <p:sldId id="493" r:id="rId23"/>
    <p:sldId id="471" r:id="rId24"/>
    <p:sldId id="270" r:id="rId25"/>
    <p:sldId id="271" r:id="rId26"/>
    <p:sldId id="274" r:id="rId27"/>
    <p:sldId id="409" r:id="rId28"/>
    <p:sldId id="410" r:id="rId29"/>
    <p:sldId id="411" r:id="rId30"/>
    <p:sldId id="510" r:id="rId31"/>
    <p:sldId id="472" r:id="rId32"/>
    <p:sldId id="307" r:id="rId33"/>
    <p:sldId id="308" r:id="rId34"/>
    <p:sldId id="309" r:id="rId35"/>
    <p:sldId id="310" r:id="rId36"/>
    <p:sldId id="311" r:id="rId37"/>
    <p:sldId id="312" r:id="rId38"/>
    <p:sldId id="313" r:id="rId39"/>
    <p:sldId id="314" r:id="rId40"/>
    <p:sldId id="512" r:id="rId41"/>
    <p:sldId id="315" r:id="rId42"/>
    <p:sldId id="316" r:id="rId43"/>
    <p:sldId id="317" r:id="rId44"/>
    <p:sldId id="318" r:id="rId45"/>
    <p:sldId id="319" r:id="rId46"/>
    <p:sldId id="439" r:id="rId47"/>
    <p:sldId id="440" r:id="rId48"/>
    <p:sldId id="441" r:id="rId49"/>
    <p:sldId id="321" r:id="rId50"/>
    <p:sldId id="323" r:id="rId51"/>
    <p:sldId id="465" r:id="rId52"/>
    <p:sldId id="325" r:id="rId53"/>
    <p:sldId id="326" r:id="rId54"/>
    <p:sldId id="327" r:id="rId55"/>
    <p:sldId id="328" r:id="rId56"/>
    <p:sldId id="329" r:id="rId57"/>
    <p:sldId id="345" r:id="rId58"/>
    <p:sldId id="346" r:id="rId59"/>
    <p:sldId id="347" r:id="rId60"/>
    <p:sldId id="348" r:id="rId61"/>
    <p:sldId id="349" r:id="rId62"/>
    <p:sldId id="350" r:id="rId63"/>
    <p:sldId id="351" r:id="rId64"/>
    <p:sldId id="354" r:id="rId65"/>
    <p:sldId id="449" r:id="rId66"/>
    <p:sldId id="450" r:id="rId67"/>
    <p:sldId id="513" r:id="rId68"/>
  </p:sldIdLst>
  <p:sldSz cx="9144000" cy="6858000" type="screen4x3"/>
  <p:notesSz cx="6858000" cy="9144000"/>
  <p:embeddedFontLst>
    <p:embeddedFont>
      <p:font typeface="ＭＳ Ｐゴシック" panose="020B0600070205080204" pitchFamily="34" charset="-128"/>
      <p:regular r:id="rId70"/>
    </p:embeddedFont>
    <p:embeddedFont>
      <p:font typeface="Bookman Old Style" panose="02050604050505020204" pitchFamily="18" charset="0"/>
      <p:regular r:id="rId71"/>
      <p:bold r:id="rId72"/>
      <p:italic r:id="rId73"/>
      <p:boldItalic r:id="rId74"/>
    </p:embeddedFont>
    <p:embeddedFont>
      <p:font typeface="Lucida Sans" panose="020B0602030504020204" pitchFamily="34" charset="77"/>
      <p:regular r:id="rId75"/>
      <p:bold r:id="rId76"/>
      <p:italic r:id="rId77"/>
      <p:boldItalic r:id="rId78"/>
    </p:embeddedFont>
    <p:embeddedFont>
      <p:font typeface="Palatino Linotype" panose="02040502050505030304" pitchFamily="18" charset="0"/>
      <p:regular r:id="rId79"/>
      <p:bold r:id="rId80"/>
      <p:italic r:id="rId81"/>
      <p:boldItalic r:id="rId82"/>
    </p:embeddedFont>
  </p:embeddedFontLst>
  <p:defaultTextStyle>
    <a:defPPr>
      <a:defRPr lang="en-GB"/>
    </a:defPPr>
    <a:lvl1pPr algn="l" defTabSz="449263" rtl="0" eaLnBrk="0" fontAlgn="base" hangingPunct="0">
      <a:spcBef>
        <a:spcPct val="0"/>
      </a:spcBef>
      <a:spcAft>
        <a:spcPct val="0"/>
      </a:spcAft>
      <a:buClr>
        <a:srgbClr val="000000"/>
      </a:buClr>
      <a:buSzPct val="100000"/>
      <a:buFont typeface="Times New Roman" panose="02020603050405020304" pitchFamily="18" charset="0"/>
      <a:defRPr sz="2400" kern="1200">
        <a:solidFill>
          <a:schemeClr val="bg1"/>
        </a:solidFill>
        <a:latin typeface="Arial" panose="020B0604020202020204" pitchFamily="34" charset="0"/>
        <a:ea typeface="ＭＳ Ｐゴシック" panose="020B0600070205080204" pitchFamily="34" charset="-128"/>
        <a:cs typeface="+mn-cs"/>
      </a:defRPr>
    </a:lvl1pPr>
    <a:lvl2pPr marL="742950" indent="-285750" algn="l" defTabSz="449263" rtl="0" eaLnBrk="0" fontAlgn="base" hangingPunct="0">
      <a:spcBef>
        <a:spcPct val="0"/>
      </a:spcBef>
      <a:spcAft>
        <a:spcPct val="0"/>
      </a:spcAft>
      <a:buClr>
        <a:srgbClr val="000000"/>
      </a:buClr>
      <a:buSzPct val="100000"/>
      <a:buFont typeface="Times New Roman" panose="02020603050405020304" pitchFamily="18" charset="0"/>
      <a:defRPr sz="2400" kern="1200">
        <a:solidFill>
          <a:schemeClr val="bg1"/>
        </a:solidFill>
        <a:latin typeface="Arial" panose="020B0604020202020204" pitchFamily="34" charset="0"/>
        <a:ea typeface="ＭＳ Ｐゴシック" panose="020B0600070205080204" pitchFamily="34" charset="-128"/>
        <a:cs typeface="+mn-cs"/>
      </a:defRPr>
    </a:lvl2pPr>
    <a:lvl3pPr marL="1143000" indent="-228600" algn="l" defTabSz="449263" rtl="0" eaLnBrk="0" fontAlgn="base" hangingPunct="0">
      <a:spcBef>
        <a:spcPct val="0"/>
      </a:spcBef>
      <a:spcAft>
        <a:spcPct val="0"/>
      </a:spcAft>
      <a:buClr>
        <a:srgbClr val="000000"/>
      </a:buClr>
      <a:buSzPct val="100000"/>
      <a:buFont typeface="Times New Roman" panose="02020603050405020304" pitchFamily="18" charset="0"/>
      <a:defRPr sz="2400" kern="1200">
        <a:solidFill>
          <a:schemeClr val="bg1"/>
        </a:solidFill>
        <a:latin typeface="Arial" panose="020B0604020202020204" pitchFamily="34" charset="0"/>
        <a:ea typeface="ＭＳ Ｐゴシック" panose="020B0600070205080204" pitchFamily="34" charset="-128"/>
        <a:cs typeface="+mn-cs"/>
      </a:defRPr>
    </a:lvl3pPr>
    <a:lvl4pPr marL="1600200" indent="-228600" algn="l" defTabSz="449263" rtl="0" eaLnBrk="0" fontAlgn="base" hangingPunct="0">
      <a:spcBef>
        <a:spcPct val="0"/>
      </a:spcBef>
      <a:spcAft>
        <a:spcPct val="0"/>
      </a:spcAft>
      <a:buClr>
        <a:srgbClr val="000000"/>
      </a:buClr>
      <a:buSzPct val="100000"/>
      <a:buFont typeface="Times New Roman" panose="02020603050405020304" pitchFamily="18" charset="0"/>
      <a:defRPr sz="2400" kern="1200">
        <a:solidFill>
          <a:schemeClr val="bg1"/>
        </a:solidFill>
        <a:latin typeface="Arial" panose="020B0604020202020204" pitchFamily="34" charset="0"/>
        <a:ea typeface="ＭＳ Ｐゴシック" panose="020B0600070205080204" pitchFamily="34" charset="-128"/>
        <a:cs typeface="+mn-cs"/>
      </a:defRPr>
    </a:lvl4pPr>
    <a:lvl5pPr marL="2057400" indent="-228600" algn="l" defTabSz="449263" rtl="0" eaLnBrk="0" fontAlgn="base" hangingPunct="0">
      <a:spcBef>
        <a:spcPct val="0"/>
      </a:spcBef>
      <a:spcAft>
        <a:spcPct val="0"/>
      </a:spcAft>
      <a:buClr>
        <a:srgbClr val="000000"/>
      </a:buClr>
      <a:buSzPct val="100000"/>
      <a:buFont typeface="Times New Roman" panose="02020603050405020304" pitchFamily="18" charset="0"/>
      <a:defRPr sz="2400" kern="1200">
        <a:solidFill>
          <a:schemeClr val="bg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2400" kern="1200">
        <a:solidFill>
          <a:schemeClr val="bg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2400" kern="1200">
        <a:solidFill>
          <a:schemeClr val="bg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2400" kern="1200">
        <a:solidFill>
          <a:schemeClr val="bg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2400" kern="1200">
        <a:solidFill>
          <a:schemeClr val="bg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ferSingleView="1">
    <p:restoredLeft sz="32787"/>
    <p:restoredTop sz="90929"/>
  </p:normalViewPr>
  <p:slideViewPr>
    <p:cSldViewPr>
      <p:cViewPr varScale="1">
        <p:scale>
          <a:sx n="125" d="100"/>
          <a:sy n="125" d="100"/>
        </p:scale>
        <p:origin x="-1136" y="-104"/>
      </p:cViewPr>
      <p:guideLst>
        <p:guide orient="horz" pos="2160"/>
        <p:guide pos="2880"/>
      </p:guideLst>
    </p:cSldViewPr>
  </p:slideViewPr>
  <p:outlineViewPr>
    <p:cViewPr varScale="1">
      <p:scale>
        <a:sx n="170" d="200"/>
        <a:sy n="170" d="200"/>
      </p:scale>
      <p:origin x="-784" y="-88"/>
    </p:cViewPr>
  </p:outlineViewPr>
  <p:notesTextViewPr>
    <p:cViewPr>
      <p:scale>
        <a:sx n="100" d="100"/>
        <a:sy n="100" d="100"/>
      </p:scale>
      <p:origin x="0" y="0"/>
    </p:cViewPr>
  </p:notesTextViewPr>
  <p:sorterViewPr>
    <p:cViewPr>
      <p:scale>
        <a:sx n="1" d="1"/>
        <a:sy n="1" d="1"/>
      </p:scale>
      <p:origin x="0" y="3888"/>
    </p:cViewPr>
  </p:sorter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viewProps" Target="view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5.fntdata"/><Relationship Id="rId79" Type="http://schemas.openxmlformats.org/officeDocument/2006/relationships/font" Target="fonts/font10.fntdata"/><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77" Type="http://schemas.openxmlformats.org/officeDocument/2006/relationships/font" Target="fonts/font8.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3.fntdata"/><Relationship Id="rId80" Type="http://schemas.openxmlformats.org/officeDocument/2006/relationships/font" Target="fonts/font11.fntdata"/><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1.fntdata"/><Relationship Id="rId75" Type="http://schemas.openxmlformats.org/officeDocument/2006/relationships/font" Target="fonts/font6.fntdata"/><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font" Target="fonts/font4.fntdata"/><Relationship Id="rId78" Type="http://schemas.openxmlformats.org/officeDocument/2006/relationships/font" Target="fonts/font9.fntdata"/><Relationship Id="rId81" Type="http://schemas.openxmlformats.org/officeDocument/2006/relationships/font" Target="fonts/font12.fntdata"/><Relationship Id="rId86"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7.fntdata"/><Relationship Id="rId7" Type="http://schemas.openxmlformats.org/officeDocument/2006/relationships/slide" Target="slides/slide6.xml"/><Relationship Id="rId71" Type="http://schemas.openxmlformats.org/officeDocument/2006/relationships/font" Target="fonts/font2.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font" Target="fonts/font1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9" name="AutoShape 1">
            <a:extLst>
              <a:ext uri="{FF2B5EF4-FFF2-40B4-BE49-F238E27FC236}">
                <a16:creationId xmlns:a16="http://schemas.microsoft.com/office/drawing/2014/main" id="{5CC10B5F-9496-2D27-A4FC-14878EC26AC7}"/>
              </a:ext>
            </a:extLst>
          </p:cNvPr>
          <p:cNvSpPr>
            <a:spLocks noChangeArrowheads="1"/>
          </p:cNvSpPr>
          <p:nvPr/>
        </p:nvSpPr>
        <p:spPr bwMode="auto">
          <a:xfrm>
            <a:off x="0" y="0"/>
            <a:ext cx="6858000" cy="9144000"/>
          </a:xfrm>
          <a:prstGeom prst="roundRect">
            <a:avLst>
              <a:gd name="adj" fmla="val 23"/>
            </a:avLst>
          </a:prstGeom>
          <a:solidFill>
            <a:srgbClr val="FFFFFF"/>
          </a:solidFill>
          <a:ln>
            <a:noFill/>
          </a:ln>
          <a:effectLst/>
          <a:extLst>
            <a:ext uri="{91240B29-F687-4F45-9708-019B960494DF}">
              <a14:hiddenLine xmlns:a14="http://schemas.microsoft.com/office/drawing/2010/main" w="936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50" name="AutoShape 2">
            <a:extLst>
              <a:ext uri="{FF2B5EF4-FFF2-40B4-BE49-F238E27FC236}">
                <a16:creationId xmlns:a16="http://schemas.microsoft.com/office/drawing/2014/main" id="{D9463441-5D24-7312-F80E-139D960E38BF}"/>
              </a:ext>
            </a:extLst>
          </p:cNvPr>
          <p:cNvSpPr>
            <a:spLocks noChangeArrowheads="1"/>
          </p:cNvSpPr>
          <p:nvPr/>
        </p:nvSpPr>
        <p:spPr bwMode="auto">
          <a:xfrm>
            <a:off x="0" y="0"/>
            <a:ext cx="6858000" cy="9144000"/>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51" name="AutoShape 3">
            <a:extLst>
              <a:ext uri="{FF2B5EF4-FFF2-40B4-BE49-F238E27FC236}">
                <a16:creationId xmlns:a16="http://schemas.microsoft.com/office/drawing/2014/main" id="{10FC635E-CC06-5F99-8D8B-4D429368383E}"/>
              </a:ext>
            </a:extLst>
          </p:cNvPr>
          <p:cNvSpPr>
            <a:spLocks noChangeArrowheads="1"/>
          </p:cNvSpPr>
          <p:nvPr/>
        </p:nvSpPr>
        <p:spPr bwMode="auto">
          <a:xfrm>
            <a:off x="0" y="0"/>
            <a:ext cx="6858000" cy="9144000"/>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52" name="AutoShape 4">
            <a:extLst>
              <a:ext uri="{FF2B5EF4-FFF2-40B4-BE49-F238E27FC236}">
                <a16:creationId xmlns:a16="http://schemas.microsoft.com/office/drawing/2014/main" id="{23101A96-62D1-EF71-8D40-2647D3F47380}"/>
              </a:ext>
            </a:extLst>
          </p:cNvPr>
          <p:cNvSpPr>
            <a:spLocks noChangeArrowheads="1"/>
          </p:cNvSpPr>
          <p:nvPr/>
        </p:nvSpPr>
        <p:spPr bwMode="auto">
          <a:xfrm>
            <a:off x="0" y="0"/>
            <a:ext cx="6858000" cy="9144000"/>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53" name="AutoShape 5">
            <a:extLst>
              <a:ext uri="{FF2B5EF4-FFF2-40B4-BE49-F238E27FC236}">
                <a16:creationId xmlns:a16="http://schemas.microsoft.com/office/drawing/2014/main" id="{3BD6F5AC-90DA-FD71-2142-C383FE25E658}"/>
              </a:ext>
            </a:extLst>
          </p:cNvPr>
          <p:cNvSpPr>
            <a:spLocks noChangeArrowheads="1"/>
          </p:cNvSpPr>
          <p:nvPr/>
        </p:nvSpPr>
        <p:spPr bwMode="auto">
          <a:xfrm>
            <a:off x="0" y="0"/>
            <a:ext cx="6858000" cy="9144000"/>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54" name="AutoShape 6">
            <a:extLst>
              <a:ext uri="{FF2B5EF4-FFF2-40B4-BE49-F238E27FC236}">
                <a16:creationId xmlns:a16="http://schemas.microsoft.com/office/drawing/2014/main" id="{4B30D6A6-E2C4-C3DA-522A-3BD4BF86E73E}"/>
              </a:ext>
            </a:extLst>
          </p:cNvPr>
          <p:cNvSpPr>
            <a:spLocks noChangeArrowheads="1"/>
          </p:cNvSpPr>
          <p:nvPr/>
        </p:nvSpPr>
        <p:spPr bwMode="auto">
          <a:xfrm>
            <a:off x="0" y="0"/>
            <a:ext cx="6858000" cy="9144000"/>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55" name="AutoShape 7">
            <a:extLst>
              <a:ext uri="{FF2B5EF4-FFF2-40B4-BE49-F238E27FC236}">
                <a16:creationId xmlns:a16="http://schemas.microsoft.com/office/drawing/2014/main" id="{E73157A6-B84E-3262-E636-3DAA533AEC62}"/>
              </a:ext>
            </a:extLst>
          </p:cNvPr>
          <p:cNvSpPr>
            <a:spLocks noChangeArrowheads="1"/>
          </p:cNvSpPr>
          <p:nvPr/>
        </p:nvSpPr>
        <p:spPr bwMode="auto">
          <a:xfrm>
            <a:off x="0" y="0"/>
            <a:ext cx="6858000" cy="9144000"/>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56" name="AutoShape 8">
            <a:extLst>
              <a:ext uri="{FF2B5EF4-FFF2-40B4-BE49-F238E27FC236}">
                <a16:creationId xmlns:a16="http://schemas.microsoft.com/office/drawing/2014/main" id="{C6DD52CA-76ED-48A3-5B2E-55C92560644A}"/>
              </a:ext>
            </a:extLst>
          </p:cNvPr>
          <p:cNvSpPr>
            <a:spLocks noChangeArrowheads="1"/>
          </p:cNvSpPr>
          <p:nvPr/>
        </p:nvSpPr>
        <p:spPr bwMode="auto">
          <a:xfrm>
            <a:off x="0" y="0"/>
            <a:ext cx="6858000" cy="9144000"/>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57" name="AutoShape 9">
            <a:extLst>
              <a:ext uri="{FF2B5EF4-FFF2-40B4-BE49-F238E27FC236}">
                <a16:creationId xmlns:a16="http://schemas.microsoft.com/office/drawing/2014/main" id="{1D2A26E3-A0BB-7618-5615-2BCD14A6832A}"/>
              </a:ext>
            </a:extLst>
          </p:cNvPr>
          <p:cNvSpPr>
            <a:spLocks noChangeArrowheads="1"/>
          </p:cNvSpPr>
          <p:nvPr/>
        </p:nvSpPr>
        <p:spPr bwMode="auto">
          <a:xfrm>
            <a:off x="0" y="0"/>
            <a:ext cx="6858000" cy="9144000"/>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58" name="Rectangle 10">
            <a:extLst>
              <a:ext uri="{FF2B5EF4-FFF2-40B4-BE49-F238E27FC236}">
                <a16:creationId xmlns:a16="http://schemas.microsoft.com/office/drawing/2014/main" id="{84E832ED-5836-BF5A-4C68-40D85CAEF95B}"/>
              </a:ext>
            </a:extLst>
          </p:cNvPr>
          <p:cNvSpPr>
            <a:spLocks noGrp="1" noChangeArrowheads="1"/>
          </p:cNvSpPr>
          <p:nvPr>
            <p:ph type="hdr"/>
          </p:nvPr>
        </p:nvSpPr>
        <p:spPr bwMode="auto">
          <a:xfrm>
            <a:off x="0" y="0"/>
            <a:ext cx="2957513" cy="442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defRPr>
            </a:lvl1pPr>
          </a:lstStyle>
          <a:p>
            <a:endParaRPr lang="en-US" altLang="en-US"/>
          </a:p>
        </p:txBody>
      </p:sp>
      <p:sp>
        <p:nvSpPr>
          <p:cNvPr id="2059" name="Rectangle 11">
            <a:extLst>
              <a:ext uri="{FF2B5EF4-FFF2-40B4-BE49-F238E27FC236}">
                <a16:creationId xmlns:a16="http://schemas.microsoft.com/office/drawing/2014/main" id="{0E88A02B-CB8C-59C4-E960-C9E00ED71A54}"/>
              </a:ext>
            </a:extLst>
          </p:cNvPr>
          <p:cNvSpPr>
            <a:spLocks noGrp="1" noChangeArrowheads="1"/>
          </p:cNvSpPr>
          <p:nvPr>
            <p:ph type="dt"/>
          </p:nvPr>
        </p:nvSpPr>
        <p:spPr bwMode="auto">
          <a:xfrm>
            <a:off x="3886200" y="0"/>
            <a:ext cx="2957513" cy="442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lgn="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defRPr>
            </a:lvl1pPr>
          </a:lstStyle>
          <a:p>
            <a:endParaRPr lang="en-US" altLang="en-US"/>
          </a:p>
        </p:txBody>
      </p:sp>
      <p:sp>
        <p:nvSpPr>
          <p:cNvPr id="2060" name="Rectangle 12">
            <a:extLst>
              <a:ext uri="{FF2B5EF4-FFF2-40B4-BE49-F238E27FC236}">
                <a16:creationId xmlns:a16="http://schemas.microsoft.com/office/drawing/2014/main" id="{7248BD27-E381-64BB-E063-BF2CFBDB7517}"/>
              </a:ext>
            </a:extLst>
          </p:cNvPr>
          <p:cNvSpPr>
            <a:spLocks noGrp="1" noChangeArrowheads="1"/>
          </p:cNvSpPr>
          <p:nvPr>
            <p:ph type="sldImg"/>
          </p:nvPr>
        </p:nvSpPr>
        <p:spPr bwMode="auto">
          <a:xfrm>
            <a:off x="1143000" y="685800"/>
            <a:ext cx="4557713" cy="34147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sp>
      <p:sp>
        <p:nvSpPr>
          <p:cNvPr id="2061" name="Rectangle 13">
            <a:extLst>
              <a:ext uri="{FF2B5EF4-FFF2-40B4-BE49-F238E27FC236}">
                <a16:creationId xmlns:a16="http://schemas.microsoft.com/office/drawing/2014/main" id="{76106A51-2E3E-EE56-CF93-AD4D3D3B24DF}"/>
              </a:ext>
            </a:extLst>
          </p:cNvPr>
          <p:cNvSpPr>
            <a:spLocks noGrp="1" noChangeArrowheads="1"/>
          </p:cNvSpPr>
          <p:nvPr>
            <p:ph type="body"/>
          </p:nvPr>
        </p:nvSpPr>
        <p:spPr bwMode="auto">
          <a:xfrm>
            <a:off x="914400" y="4343400"/>
            <a:ext cx="5014913" cy="4100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p>
            <a:pPr lvl="0"/>
            <a:endParaRPr lang="en-US" altLang="en-US"/>
          </a:p>
        </p:txBody>
      </p:sp>
      <p:sp>
        <p:nvSpPr>
          <p:cNvPr id="2062" name="Rectangle 14">
            <a:extLst>
              <a:ext uri="{FF2B5EF4-FFF2-40B4-BE49-F238E27FC236}">
                <a16:creationId xmlns:a16="http://schemas.microsoft.com/office/drawing/2014/main" id="{01A5B0F8-9414-5DCC-D4CE-7C7E324BB469}"/>
              </a:ext>
            </a:extLst>
          </p:cNvPr>
          <p:cNvSpPr>
            <a:spLocks noGrp="1" noChangeArrowheads="1"/>
          </p:cNvSpPr>
          <p:nvPr>
            <p:ph type="ftr"/>
          </p:nvPr>
        </p:nvSpPr>
        <p:spPr bwMode="auto">
          <a:xfrm>
            <a:off x="0" y="8686800"/>
            <a:ext cx="2957513" cy="442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b" anchorCtr="0" compatLnSpc="1">
            <a:prstTxWarp prst="textNoShape">
              <a:avLst/>
            </a:prstTxWarp>
          </a:bodyPr>
          <a:lstStyle>
            <a:lvl1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defRPr>
            </a:lvl1pPr>
          </a:lstStyle>
          <a:p>
            <a:endParaRPr lang="en-US" altLang="en-US"/>
          </a:p>
        </p:txBody>
      </p:sp>
      <p:sp>
        <p:nvSpPr>
          <p:cNvPr id="2063" name="Rectangle 15">
            <a:extLst>
              <a:ext uri="{FF2B5EF4-FFF2-40B4-BE49-F238E27FC236}">
                <a16:creationId xmlns:a16="http://schemas.microsoft.com/office/drawing/2014/main" id="{1B53820C-34B0-DCA1-87B1-A7F92179B948}"/>
              </a:ext>
            </a:extLst>
          </p:cNvPr>
          <p:cNvSpPr>
            <a:spLocks noGrp="1" noChangeArrowheads="1"/>
          </p:cNvSpPr>
          <p:nvPr>
            <p:ph type="sldNum"/>
          </p:nvPr>
        </p:nvSpPr>
        <p:spPr bwMode="auto">
          <a:xfrm>
            <a:off x="3886200" y="8686800"/>
            <a:ext cx="2957513" cy="442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b" anchorCtr="0" compatLnSpc="1">
            <a:prstTxWarp prst="textNoShape">
              <a:avLst/>
            </a:prstTxWarp>
          </a:bodyPr>
          <a:lstStyle>
            <a:lvl1pPr algn="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defRPr>
            </a:lvl1pPr>
          </a:lstStyle>
          <a:p>
            <a:fld id="{47161127-ACA0-B541-BF14-A25D8F15F56B}"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96F4D3B0-5582-1247-9A5E-9FCE3B10FE1C}"/>
              </a:ext>
            </a:extLst>
          </p:cNvPr>
          <p:cNvSpPr>
            <a:spLocks noGrp="1" noChangeArrowheads="1"/>
          </p:cNvSpPr>
          <p:nvPr>
            <p:ph type="sldNum"/>
          </p:nvPr>
        </p:nvSpPr>
        <p:spPr>
          <a:ln/>
        </p:spPr>
        <p:txBody>
          <a:bodyPr/>
          <a:lstStyle/>
          <a:p>
            <a:fld id="{A5D66C6C-75FE-1147-843E-D00F5E86D39E}" type="slidenum">
              <a:rPr lang="en-US" altLang="en-US"/>
              <a:pPr/>
              <a:t>1</a:t>
            </a:fld>
            <a:endParaRPr lang="en-US" altLang="en-US"/>
          </a:p>
        </p:txBody>
      </p:sp>
      <p:sp>
        <p:nvSpPr>
          <p:cNvPr id="139265" name="Text Box 1025">
            <a:extLst>
              <a:ext uri="{FF2B5EF4-FFF2-40B4-BE49-F238E27FC236}">
                <a16:creationId xmlns:a16="http://schemas.microsoft.com/office/drawing/2014/main" id="{7F38D6A6-72E8-8437-6E1B-469254685995}"/>
              </a:ext>
            </a:extLst>
          </p:cNvPr>
          <p:cNvSpPr txBox="1">
            <a:spLocks noChangeArrowheads="1"/>
          </p:cNvSpPr>
          <p:nvPr/>
        </p:nvSpPr>
        <p:spPr bwMode="auto">
          <a:xfrm>
            <a:off x="3886200" y="868680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lgn="r">
              <a:buClrTx/>
              <a:buFontTx/>
              <a:buNone/>
            </a:pPr>
            <a:fld id="{7712C5C0-C493-E94A-82CA-C7331A1D0B08}" type="slidenum">
              <a:rPr lang="en-US" altLang="en-US" sz="1200"/>
              <a:pPr algn="r">
                <a:buClrTx/>
                <a:buFontTx/>
                <a:buNone/>
              </a:pPr>
              <a:t>1</a:t>
            </a:fld>
            <a:endParaRPr lang="en-US" altLang="en-US" sz="1200"/>
          </a:p>
        </p:txBody>
      </p:sp>
      <p:sp>
        <p:nvSpPr>
          <p:cNvPr id="139266" name="Text Box 1026">
            <a:extLst>
              <a:ext uri="{FF2B5EF4-FFF2-40B4-BE49-F238E27FC236}">
                <a16:creationId xmlns:a16="http://schemas.microsoft.com/office/drawing/2014/main" id="{FE496851-2E87-0612-AF6D-C98482EBC125}"/>
              </a:ext>
            </a:extLst>
          </p:cNvPr>
          <p:cNvSpPr txBox="1">
            <a:spLocks noChangeArrowheads="1"/>
          </p:cNvSpPr>
          <p:nvPr/>
        </p:nvSpPr>
        <p:spPr bwMode="auto">
          <a:xfrm>
            <a:off x="0" y="868680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buClrTx/>
              <a:buFontTx/>
              <a:buNone/>
            </a:pPr>
            <a:endParaRPr lang="en-US" altLang="en-US" sz="1200"/>
          </a:p>
        </p:txBody>
      </p:sp>
      <p:sp>
        <p:nvSpPr>
          <p:cNvPr id="139267" name="Text Box 1027">
            <a:extLst>
              <a:ext uri="{FF2B5EF4-FFF2-40B4-BE49-F238E27FC236}">
                <a16:creationId xmlns:a16="http://schemas.microsoft.com/office/drawing/2014/main" id="{A11C3C89-2EFB-E958-188E-5DED3385C870}"/>
              </a:ext>
            </a:extLst>
          </p:cNvPr>
          <p:cNvSpPr txBox="1">
            <a:spLocks noChangeArrowheads="1"/>
          </p:cNvSpPr>
          <p:nvPr/>
        </p:nvSpPr>
        <p:spPr bwMode="auto">
          <a:xfrm>
            <a:off x="0" y="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buClrTx/>
              <a:buFontTx/>
              <a:buNone/>
            </a:pPr>
            <a:endParaRPr lang="en-US" altLang="en-US" sz="1200"/>
          </a:p>
        </p:txBody>
      </p:sp>
      <p:sp>
        <p:nvSpPr>
          <p:cNvPr id="139268" name="Text Box 1028">
            <a:extLst>
              <a:ext uri="{FF2B5EF4-FFF2-40B4-BE49-F238E27FC236}">
                <a16:creationId xmlns:a16="http://schemas.microsoft.com/office/drawing/2014/main" id="{FABDCC12-A3D0-6652-343B-A879AD1E2D92}"/>
              </a:ext>
            </a:extLst>
          </p:cNvPr>
          <p:cNvSpPr txBox="1">
            <a:spLocks noChangeArrowheads="1"/>
          </p:cNvSpPr>
          <p:nvPr/>
        </p:nvSpPr>
        <p:spPr bwMode="auto">
          <a:xfrm>
            <a:off x="3886200" y="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lgn="r">
              <a:buClrTx/>
              <a:buFontTx/>
              <a:buNone/>
            </a:pPr>
            <a:endParaRPr lang="en-US" altLang="en-US" sz="1200"/>
          </a:p>
        </p:txBody>
      </p:sp>
      <p:sp>
        <p:nvSpPr>
          <p:cNvPr id="139269" name="Text Box 1029">
            <a:extLst>
              <a:ext uri="{FF2B5EF4-FFF2-40B4-BE49-F238E27FC236}">
                <a16:creationId xmlns:a16="http://schemas.microsoft.com/office/drawing/2014/main" id="{FFEB1EB0-1C87-6D39-C3CB-F832E1BDE3AD}"/>
              </a:ext>
            </a:extLst>
          </p:cNvPr>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39270" name="Text Box 1030">
            <a:extLst>
              <a:ext uri="{FF2B5EF4-FFF2-40B4-BE49-F238E27FC236}">
                <a16:creationId xmlns:a16="http://schemas.microsoft.com/office/drawing/2014/main" id="{9D34A2D6-1D9E-BBE7-3ECA-C756C3943372}"/>
              </a:ext>
            </a:extLst>
          </p:cNvPr>
          <p:cNvSpPr txBox="1">
            <a:spLocks noChangeArrowheads="1"/>
          </p:cNvSpPr>
          <p:nvPr>
            <p:ph type="body" idx="1"/>
          </p:nvPr>
        </p:nvSpPr>
        <p:spPr bwMode="auto">
          <a:xfrm>
            <a:off x="914400" y="4343400"/>
            <a:ext cx="5016500" cy="411162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42A4F806-1F56-911F-E1CB-3BDEF41F07E2}"/>
              </a:ext>
            </a:extLst>
          </p:cNvPr>
          <p:cNvSpPr>
            <a:spLocks noGrp="1" noChangeArrowheads="1"/>
          </p:cNvSpPr>
          <p:nvPr>
            <p:ph type="sldNum"/>
          </p:nvPr>
        </p:nvSpPr>
        <p:spPr>
          <a:ln/>
        </p:spPr>
        <p:txBody>
          <a:bodyPr/>
          <a:lstStyle/>
          <a:p>
            <a:fld id="{0A1185A2-142E-0847-BBA5-872AB3A41104}" type="slidenum">
              <a:rPr lang="en-US" altLang="en-US"/>
              <a:pPr/>
              <a:t>10</a:t>
            </a:fld>
            <a:endParaRPr lang="en-US" altLang="en-US"/>
          </a:p>
        </p:txBody>
      </p:sp>
      <p:sp>
        <p:nvSpPr>
          <p:cNvPr id="379906" name="Rectangle 2">
            <a:extLst>
              <a:ext uri="{FF2B5EF4-FFF2-40B4-BE49-F238E27FC236}">
                <a16:creationId xmlns:a16="http://schemas.microsoft.com/office/drawing/2014/main" id="{3F109501-6324-D549-190D-41F4FB13E874}"/>
              </a:ext>
            </a:extLst>
          </p:cNvPr>
          <p:cNvSpPr>
            <a:spLocks noGrp="1" noChangeArrowheads="1"/>
          </p:cNvSpPr>
          <p:nvPr>
            <p:ph type="sldImg"/>
          </p:nvPr>
        </p:nvSpPr>
        <p:spPr>
          <a:xfrm>
            <a:off x="1144588" y="685800"/>
            <a:ext cx="4554537" cy="3414713"/>
          </a:xfrm>
          <a:ln/>
        </p:spPr>
      </p:sp>
      <p:sp>
        <p:nvSpPr>
          <p:cNvPr id="379907" name="Rectangle 3">
            <a:extLst>
              <a:ext uri="{FF2B5EF4-FFF2-40B4-BE49-F238E27FC236}">
                <a16:creationId xmlns:a16="http://schemas.microsoft.com/office/drawing/2014/main" id="{0C0A844D-29CA-103A-86F3-623A2FE77D77}"/>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E4E5EE03-C493-9377-3D56-03A34735073B}"/>
              </a:ext>
            </a:extLst>
          </p:cNvPr>
          <p:cNvSpPr>
            <a:spLocks noGrp="1" noChangeArrowheads="1"/>
          </p:cNvSpPr>
          <p:nvPr>
            <p:ph type="sldNum"/>
          </p:nvPr>
        </p:nvSpPr>
        <p:spPr>
          <a:ln/>
        </p:spPr>
        <p:txBody>
          <a:bodyPr/>
          <a:lstStyle/>
          <a:p>
            <a:fld id="{8328032C-AA3B-854D-A337-324DFD723C3D}" type="slidenum">
              <a:rPr lang="en-US" altLang="en-US"/>
              <a:pPr/>
              <a:t>11</a:t>
            </a:fld>
            <a:endParaRPr lang="en-US" altLang="en-US"/>
          </a:p>
        </p:txBody>
      </p:sp>
      <p:sp>
        <p:nvSpPr>
          <p:cNvPr id="380930" name="Rectangle 2">
            <a:extLst>
              <a:ext uri="{FF2B5EF4-FFF2-40B4-BE49-F238E27FC236}">
                <a16:creationId xmlns:a16="http://schemas.microsoft.com/office/drawing/2014/main" id="{528600D3-E2F8-2B16-9214-39CF7081256C}"/>
              </a:ext>
            </a:extLst>
          </p:cNvPr>
          <p:cNvSpPr>
            <a:spLocks noGrp="1" noChangeArrowheads="1"/>
          </p:cNvSpPr>
          <p:nvPr>
            <p:ph type="sldImg"/>
          </p:nvPr>
        </p:nvSpPr>
        <p:spPr>
          <a:xfrm>
            <a:off x="1144588" y="685800"/>
            <a:ext cx="4554537" cy="3414713"/>
          </a:xfrm>
          <a:ln/>
        </p:spPr>
      </p:sp>
      <p:sp>
        <p:nvSpPr>
          <p:cNvPr id="380931" name="Rectangle 3">
            <a:extLst>
              <a:ext uri="{FF2B5EF4-FFF2-40B4-BE49-F238E27FC236}">
                <a16:creationId xmlns:a16="http://schemas.microsoft.com/office/drawing/2014/main" id="{5F999F56-4894-4B40-1193-D5C9793F1F81}"/>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90456ECD-3F9A-367D-C101-3EEA2D02D529}"/>
              </a:ext>
            </a:extLst>
          </p:cNvPr>
          <p:cNvSpPr>
            <a:spLocks noGrp="1" noChangeArrowheads="1"/>
          </p:cNvSpPr>
          <p:nvPr>
            <p:ph type="sldNum"/>
          </p:nvPr>
        </p:nvSpPr>
        <p:spPr>
          <a:ln/>
        </p:spPr>
        <p:txBody>
          <a:bodyPr/>
          <a:lstStyle/>
          <a:p>
            <a:fld id="{8B0B65DA-3AEE-AC44-A448-E3E2310CF8A2}" type="slidenum">
              <a:rPr lang="en-US" altLang="en-US"/>
              <a:pPr/>
              <a:t>12</a:t>
            </a:fld>
            <a:endParaRPr lang="en-US" altLang="en-US"/>
          </a:p>
        </p:txBody>
      </p:sp>
      <p:sp>
        <p:nvSpPr>
          <p:cNvPr id="381954" name="Rectangle 2">
            <a:extLst>
              <a:ext uri="{FF2B5EF4-FFF2-40B4-BE49-F238E27FC236}">
                <a16:creationId xmlns:a16="http://schemas.microsoft.com/office/drawing/2014/main" id="{8AE7BBA6-17A5-120A-0A15-5FE80F770483}"/>
              </a:ext>
            </a:extLst>
          </p:cNvPr>
          <p:cNvSpPr>
            <a:spLocks noGrp="1" noChangeArrowheads="1"/>
          </p:cNvSpPr>
          <p:nvPr>
            <p:ph type="sldImg"/>
          </p:nvPr>
        </p:nvSpPr>
        <p:spPr>
          <a:xfrm>
            <a:off x="1144588" y="685800"/>
            <a:ext cx="4554537" cy="3414713"/>
          </a:xfrm>
          <a:ln/>
        </p:spPr>
      </p:sp>
      <p:sp>
        <p:nvSpPr>
          <p:cNvPr id="381955" name="Rectangle 3">
            <a:extLst>
              <a:ext uri="{FF2B5EF4-FFF2-40B4-BE49-F238E27FC236}">
                <a16:creationId xmlns:a16="http://schemas.microsoft.com/office/drawing/2014/main" id="{9B178D8D-2528-6E90-2277-4167575AAA70}"/>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F0325FC4-29B3-D553-E8FA-6FFB400F341A}"/>
              </a:ext>
            </a:extLst>
          </p:cNvPr>
          <p:cNvSpPr>
            <a:spLocks noGrp="1" noChangeArrowheads="1"/>
          </p:cNvSpPr>
          <p:nvPr>
            <p:ph type="sldNum"/>
          </p:nvPr>
        </p:nvSpPr>
        <p:spPr>
          <a:ln/>
        </p:spPr>
        <p:txBody>
          <a:bodyPr/>
          <a:lstStyle/>
          <a:p>
            <a:fld id="{7B375979-373D-4B4C-AF98-983ED890D3D6}" type="slidenum">
              <a:rPr lang="en-US" altLang="en-US"/>
              <a:pPr/>
              <a:t>13</a:t>
            </a:fld>
            <a:endParaRPr lang="en-US" altLang="en-US"/>
          </a:p>
        </p:txBody>
      </p:sp>
      <p:sp>
        <p:nvSpPr>
          <p:cNvPr id="519170" name="Rectangle 2">
            <a:extLst>
              <a:ext uri="{FF2B5EF4-FFF2-40B4-BE49-F238E27FC236}">
                <a16:creationId xmlns:a16="http://schemas.microsoft.com/office/drawing/2014/main" id="{C87363A1-E435-F176-EFA7-F79289A0B426}"/>
              </a:ext>
            </a:extLst>
          </p:cNvPr>
          <p:cNvSpPr>
            <a:spLocks noGrp="1" noChangeArrowheads="1"/>
          </p:cNvSpPr>
          <p:nvPr>
            <p:ph type="sldImg"/>
          </p:nvPr>
        </p:nvSpPr>
        <p:spPr>
          <a:xfrm>
            <a:off x="1144588" y="685800"/>
            <a:ext cx="4554537" cy="3414713"/>
          </a:xfrm>
          <a:ln/>
        </p:spPr>
      </p:sp>
      <p:sp>
        <p:nvSpPr>
          <p:cNvPr id="519171" name="Rectangle 3">
            <a:extLst>
              <a:ext uri="{FF2B5EF4-FFF2-40B4-BE49-F238E27FC236}">
                <a16:creationId xmlns:a16="http://schemas.microsoft.com/office/drawing/2014/main" id="{290462A2-894D-8BB7-CCA3-13F2D3668D06}"/>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443F0726-4CD0-68BA-1EB8-92FBE4BB98A7}"/>
              </a:ext>
            </a:extLst>
          </p:cNvPr>
          <p:cNvSpPr>
            <a:spLocks noGrp="1" noChangeArrowheads="1"/>
          </p:cNvSpPr>
          <p:nvPr>
            <p:ph type="sldNum"/>
          </p:nvPr>
        </p:nvSpPr>
        <p:spPr>
          <a:ln/>
        </p:spPr>
        <p:txBody>
          <a:bodyPr/>
          <a:lstStyle/>
          <a:p>
            <a:fld id="{1365B3A1-5FA0-E74D-8C1D-FF08FF0C2136}" type="slidenum">
              <a:rPr lang="en-US" altLang="en-US"/>
              <a:pPr/>
              <a:t>14</a:t>
            </a:fld>
            <a:endParaRPr lang="en-US" altLang="en-US"/>
          </a:p>
        </p:txBody>
      </p:sp>
      <p:sp>
        <p:nvSpPr>
          <p:cNvPr id="305154" name="Rectangle 2">
            <a:extLst>
              <a:ext uri="{FF2B5EF4-FFF2-40B4-BE49-F238E27FC236}">
                <a16:creationId xmlns:a16="http://schemas.microsoft.com/office/drawing/2014/main" id="{E942946B-DFC6-7295-4868-6B52D37819C1}"/>
              </a:ext>
            </a:extLst>
          </p:cNvPr>
          <p:cNvSpPr>
            <a:spLocks noGrp="1" noChangeArrowheads="1"/>
          </p:cNvSpPr>
          <p:nvPr>
            <p:ph type="sldImg"/>
          </p:nvPr>
        </p:nvSpPr>
        <p:spPr>
          <a:xfrm>
            <a:off x="1144588" y="685800"/>
            <a:ext cx="4554537" cy="3414713"/>
          </a:xfrm>
          <a:ln/>
        </p:spPr>
      </p:sp>
      <p:sp>
        <p:nvSpPr>
          <p:cNvPr id="305155" name="Rectangle 3">
            <a:extLst>
              <a:ext uri="{FF2B5EF4-FFF2-40B4-BE49-F238E27FC236}">
                <a16:creationId xmlns:a16="http://schemas.microsoft.com/office/drawing/2014/main" id="{BAFACA46-F4DF-247B-1736-8F66C32FA3A5}"/>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CE165A5D-B24B-4894-6459-D347BC29914A}"/>
              </a:ext>
            </a:extLst>
          </p:cNvPr>
          <p:cNvSpPr>
            <a:spLocks noGrp="1" noChangeArrowheads="1"/>
          </p:cNvSpPr>
          <p:nvPr>
            <p:ph type="sldNum"/>
          </p:nvPr>
        </p:nvSpPr>
        <p:spPr>
          <a:ln/>
        </p:spPr>
        <p:txBody>
          <a:bodyPr/>
          <a:lstStyle/>
          <a:p>
            <a:fld id="{E5807AE3-ED53-EE43-BD22-03FF5DF30F8D}" type="slidenum">
              <a:rPr lang="en-US" altLang="en-US"/>
              <a:pPr/>
              <a:t>15</a:t>
            </a:fld>
            <a:endParaRPr lang="en-US" altLang="en-US"/>
          </a:p>
        </p:txBody>
      </p:sp>
      <p:sp>
        <p:nvSpPr>
          <p:cNvPr id="382978" name="Rectangle 2">
            <a:extLst>
              <a:ext uri="{FF2B5EF4-FFF2-40B4-BE49-F238E27FC236}">
                <a16:creationId xmlns:a16="http://schemas.microsoft.com/office/drawing/2014/main" id="{A901D83C-4D24-7868-1D19-05F024915A3C}"/>
              </a:ext>
            </a:extLst>
          </p:cNvPr>
          <p:cNvSpPr>
            <a:spLocks noGrp="1" noChangeArrowheads="1"/>
          </p:cNvSpPr>
          <p:nvPr>
            <p:ph type="sldImg"/>
          </p:nvPr>
        </p:nvSpPr>
        <p:spPr>
          <a:xfrm>
            <a:off x="1144588" y="685800"/>
            <a:ext cx="4554537" cy="3414713"/>
          </a:xfrm>
          <a:ln/>
        </p:spPr>
      </p:sp>
      <p:sp>
        <p:nvSpPr>
          <p:cNvPr id="382979" name="Rectangle 3">
            <a:extLst>
              <a:ext uri="{FF2B5EF4-FFF2-40B4-BE49-F238E27FC236}">
                <a16:creationId xmlns:a16="http://schemas.microsoft.com/office/drawing/2014/main" id="{04803469-2DF8-17E3-18E6-423FF43D97E1}"/>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1A68913F-69AA-B808-8C07-4293C4847B9B}"/>
              </a:ext>
            </a:extLst>
          </p:cNvPr>
          <p:cNvSpPr>
            <a:spLocks noGrp="1" noChangeArrowheads="1"/>
          </p:cNvSpPr>
          <p:nvPr>
            <p:ph type="sldNum"/>
          </p:nvPr>
        </p:nvSpPr>
        <p:spPr>
          <a:ln/>
        </p:spPr>
        <p:txBody>
          <a:bodyPr/>
          <a:lstStyle/>
          <a:p>
            <a:fld id="{C1E18E91-12D2-5249-BD83-21AB0C72C251}" type="slidenum">
              <a:rPr lang="en-US" altLang="en-US"/>
              <a:pPr/>
              <a:t>16</a:t>
            </a:fld>
            <a:endParaRPr lang="en-US" altLang="en-US"/>
          </a:p>
        </p:txBody>
      </p:sp>
      <p:sp>
        <p:nvSpPr>
          <p:cNvPr id="348162" name="Rectangle 2">
            <a:extLst>
              <a:ext uri="{FF2B5EF4-FFF2-40B4-BE49-F238E27FC236}">
                <a16:creationId xmlns:a16="http://schemas.microsoft.com/office/drawing/2014/main" id="{56393149-4D23-A387-8899-00E2CC1CFE2C}"/>
              </a:ext>
            </a:extLst>
          </p:cNvPr>
          <p:cNvSpPr>
            <a:spLocks noGrp="1" noChangeArrowheads="1"/>
          </p:cNvSpPr>
          <p:nvPr>
            <p:ph type="sldImg"/>
          </p:nvPr>
        </p:nvSpPr>
        <p:spPr>
          <a:xfrm>
            <a:off x="1144588" y="685800"/>
            <a:ext cx="4554537" cy="3414713"/>
          </a:xfrm>
          <a:ln/>
        </p:spPr>
      </p:sp>
      <p:sp>
        <p:nvSpPr>
          <p:cNvPr id="348163" name="Rectangle 3">
            <a:extLst>
              <a:ext uri="{FF2B5EF4-FFF2-40B4-BE49-F238E27FC236}">
                <a16:creationId xmlns:a16="http://schemas.microsoft.com/office/drawing/2014/main" id="{EBD5A198-A309-2297-04ED-C8659EB2809C}"/>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26EB1818-C42F-0D47-9116-6C2AB72E9D15}"/>
              </a:ext>
            </a:extLst>
          </p:cNvPr>
          <p:cNvSpPr>
            <a:spLocks noGrp="1" noChangeArrowheads="1"/>
          </p:cNvSpPr>
          <p:nvPr>
            <p:ph type="sldNum"/>
          </p:nvPr>
        </p:nvSpPr>
        <p:spPr>
          <a:ln/>
        </p:spPr>
        <p:txBody>
          <a:bodyPr/>
          <a:lstStyle/>
          <a:p>
            <a:fld id="{CBAC561B-5B15-B848-95B7-1019544F29B7}" type="slidenum">
              <a:rPr lang="en-US" altLang="en-US"/>
              <a:pPr/>
              <a:t>17</a:t>
            </a:fld>
            <a:endParaRPr lang="en-US" altLang="en-US"/>
          </a:p>
        </p:txBody>
      </p:sp>
      <p:sp>
        <p:nvSpPr>
          <p:cNvPr id="148481" name="Text Box 1">
            <a:extLst>
              <a:ext uri="{FF2B5EF4-FFF2-40B4-BE49-F238E27FC236}">
                <a16:creationId xmlns:a16="http://schemas.microsoft.com/office/drawing/2014/main" id="{53A28801-6A8E-C158-5F3D-2B77D57DFF71}"/>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48482" name="Text Box 2">
            <a:extLst>
              <a:ext uri="{FF2B5EF4-FFF2-40B4-BE49-F238E27FC236}">
                <a16:creationId xmlns:a16="http://schemas.microsoft.com/office/drawing/2014/main" id="{79FA5B9E-39EC-0A4F-139F-275DEB855E67}"/>
              </a:ext>
            </a:extLst>
          </p:cNvPr>
          <p:cNvSpPr txBox="1">
            <a:spLocks noChangeArrowheads="1"/>
          </p:cNvSpPr>
          <p:nvPr>
            <p:ph type="body" idx="1"/>
          </p:nvPr>
        </p:nvSpPr>
        <p:spPr bwMode="auto">
          <a:xfrm>
            <a:off x="914400" y="4343400"/>
            <a:ext cx="5016500" cy="410368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B3431927-CD53-5BF3-1F50-F4DA735D4FD6}"/>
              </a:ext>
            </a:extLst>
          </p:cNvPr>
          <p:cNvSpPr>
            <a:spLocks noGrp="1" noChangeArrowheads="1"/>
          </p:cNvSpPr>
          <p:nvPr>
            <p:ph type="sldNum"/>
          </p:nvPr>
        </p:nvSpPr>
        <p:spPr>
          <a:ln/>
        </p:spPr>
        <p:txBody>
          <a:bodyPr/>
          <a:lstStyle/>
          <a:p>
            <a:fld id="{94761B01-1DB2-5840-A574-0E29281CEF15}" type="slidenum">
              <a:rPr lang="en-US" altLang="en-US"/>
              <a:pPr/>
              <a:t>18</a:t>
            </a:fld>
            <a:endParaRPr lang="en-US" altLang="en-US"/>
          </a:p>
        </p:txBody>
      </p:sp>
      <p:sp>
        <p:nvSpPr>
          <p:cNvPr id="458754" name="Rectangle 2">
            <a:extLst>
              <a:ext uri="{FF2B5EF4-FFF2-40B4-BE49-F238E27FC236}">
                <a16:creationId xmlns:a16="http://schemas.microsoft.com/office/drawing/2014/main" id="{B01CE5CA-336B-4BE9-595E-BF14E572AB50}"/>
              </a:ext>
            </a:extLst>
          </p:cNvPr>
          <p:cNvSpPr>
            <a:spLocks noGrp="1" noChangeArrowheads="1"/>
          </p:cNvSpPr>
          <p:nvPr>
            <p:ph type="sldImg"/>
          </p:nvPr>
        </p:nvSpPr>
        <p:spPr>
          <a:xfrm>
            <a:off x="1144588" y="685800"/>
            <a:ext cx="4554537" cy="3414713"/>
          </a:xfrm>
          <a:ln/>
        </p:spPr>
      </p:sp>
      <p:sp>
        <p:nvSpPr>
          <p:cNvPr id="458755" name="Rectangle 3">
            <a:extLst>
              <a:ext uri="{FF2B5EF4-FFF2-40B4-BE49-F238E27FC236}">
                <a16:creationId xmlns:a16="http://schemas.microsoft.com/office/drawing/2014/main" id="{E7E3F5BF-758F-6C77-B3FE-9F49E482CD30}"/>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55E733CD-6BAD-72AA-863F-D420E562A635}"/>
              </a:ext>
            </a:extLst>
          </p:cNvPr>
          <p:cNvSpPr>
            <a:spLocks noGrp="1" noChangeArrowheads="1"/>
          </p:cNvSpPr>
          <p:nvPr>
            <p:ph type="sldNum"/>
          </p:nvPr>
        </p:nvSpPr>
        <p:spPr>
          <a:ln/>
        </p:spPr>
        <p:txBody>
          <a:bodyPr/>
          <a:lstStyle/>
          <a:p>
            <a:fld id="{1692CE8A-61B7-5341-9C3C-915A4F07C959}" type="slidenum">
              <a:rPr lang="en-US" altLang="en-US"/>
              <a:pPr/>
              <a:t>19</a:t>
            </a:fld>
            <a:endParaRPr lang="en-US" altLang="en-US"/>
          </a:p>
        </p:txBody>
      </p:sp>
      <p:sp>
        <p:nvSpPr>
          <p:cNvPr id="149505" name="Text Box 1">
            <a:extLst>
              <a:ext uri="{FF2B5EF4-FFF2-40B4-BE49-F238E27FC236}">
                <a16:creationId xmlns:a16="http://schemas.microsoft.com/office/drawing/2014/main" id="{D206E793-0EB8-4E2D-7BB9-6D2B0B158761}"/>
              </a:ext>
            </a:extLst>
          </p:cNvPr>
          <p:cNvSpPr txBox="1">
            <a:spLocks noChangeArrowheads="1"/>
          </p:cNvSpPr>
          <p:nvPr/>
        </p:nvSpPr>
        <p:spPr bwMode="auto">
          <a:xfrm>
            <a:off x="3886200" y="868680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lgn="r">
              <a:buClrTx/>
              <a:buFontTx/>
              <a:buNone/>
            </a:pPr>
            <a:fld id="{F1DA930C-E9C5-8D48-99F7-FE53F99C7614}" type="slidenum">
              <a:rPr lang="en-US" altLang="en-US" sz="1200"/>
              <a:pPr algn="r">
                <a:buClrTx/>
                <a:buFontTx/>
                <a:buNone/>
              </a:pPr>
              <a:t>19</a:t>
            </a:fld>
            <a:endParaRPr lang="en-US" altLang="en-US" sz="1200"/>
          </a:p>
        </p:txBody>
      </p:sp>
      <p:sp>
        <p:nvSpPr>
          <p:cNvPr id="149506" name="Text Box 2">
            <a:extLst>
              <a:ext uri="{FF2B5EF4-FFF2-40B4-BE49-F238E27FC236}">
                <a16:creationId xmlns:a16="http://schemas.microsoft.com/office/drawing/2014/main" id="{4BAA1CD4-BC7C-7163-7690-3B9B4ED7B53F}"/>
              </a:ext>
            </a:extLst>
          </p:cNvPr>
          <p:cNvSpPr txBox="1">
            <a:spLocks noChangeArrowheads="1"/>
          </p:cNvSpPr>
          <p:nvPr/>
        </p:nvSpPr>
        <p:spPr bwMode="auto">
          <a:xfrm>
            <a:off x="0" y="868680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buClrTx/>
              <a:buFontTx/>
              <a:buNone/>
            </a:pPr>
            <a:endParaRPr lang="en-US" altLang="en-US" sz="1200"/>
          </a:p>
        </p:txBody>
      </p:sp>
      <p:sp>
        <p:nvSpPr>
          <p:cNvPr id="149507" name="Text Box 3">
            <a:extLst>
              <a:ext uri="{FF2B5EF4-FFF2-40B4-BE49-F238E27FC236}">
                <a16:creationId xmlns:a16="http://schemas.microsoft.com/office/drawing/2014/main" id="{886586A9-04A2-BDC1-74AC-B26A11CD6DC7}"/>
              </a:ext>
            </a:extLst>
          </p:cNvPr>
          <p:cNvSpPr txBox="1">
            <a:spLocks noChangeArrowheads="1"/>
          </p:cNvSpPr>
          <p:nvPr/>
        </p:nvSpPr>
        <p:spPr bwMode="auto">
          <a:xfrm>
            <a:off x="0" y="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buClrTx/>
              <a:buFontTx/>
              <a:buNone/>
            </a:pPr>
            <a:endParaRPr lang="en-US" altLang="en-US" sz="1200"/>
          </a:p>
        </p:txBody>
      </p:sp>
      <p:sp>
        <p:nvSpPr>
          <p:cNvPr id="149508" name="Text Box 4">
            <a:extLst>
              <a:ext uri="{FF2B5EF4-FFF2-40B4-BE49-F238E27FC236}">
                <a16:creationId xmlns:a16="http://schemas.microsoft.com/office/drawing/2014/main" id="{FBF08BB2-A7B4-6E75-41C7-7720AE9D0E6B}"/>
              </a:ext>
            </a:extLst>
          </p:cNvPr>
          <p:cNvSpPr txBox="1">
            <a:spLocks noChangeArrowheads="1"/>
          </p:cNvSpPr>
          <p:nvPr/>
        </p:nvSpPr>
        <p:spPr bwMode="auto">
          <a:xfrm>
            <a:off x="3886200" y="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lgn="r">
              <a:buClrTx/>
              <a:buFontTx/>
              <a:buNone/>
            </a:pPr>
            <a:endParaRPr lang="en-US" altLang="en-US" sz="1200"/>
          </a:p>
        </p:txBody>
      </p:sp>
      <p:sp>
        <p:nvSpPr>
          <p:cNvPr id="149509" name="Text Box 5">
            <a:extLst>
              <a:ext uri="{FF2B5EF4-FFF2-40B4-BE49-F238E27FC236}">
                <a16:creationId xmlns:a16="http://schemas.microsoft.com/office/drawing/2014/main" id="{07B25AAD-A878-5B0E-C3A7-8CD5AAF6FB29}"/>
              </a:ext>
            </a:extLst>
          </p:cNvPr>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49510" name="Text Box 6">
            <a:extLst>
              <a:ext uri="{FF2B5EF4-FFF2-40B4-BE49-F238E27FC236}">
                <a16:creationId xmlns:a16="http://schemas.microsoft.com/office/drawing/2014/main" id="{73012BC2-2C29-351F-F9ED-0DFF4580F24D}"/>
              </a:ext>
            </a:extLst>
          </p:cNvPr>
          <p:cNvSpPr txBox="1">
            <a:spLocks noChangeArrowheads="1"/>
          </p:cNvSpPr>
          <p:nvPr>
            <p:ph type="body" idx="1"/>
          </p:nvPr>
        </p:nvSpPr>
        <p:spPr bwMode="auto">
          <a:xfrm>
            <a:off x="914400" y="4343400"/>
            <a:ext cx="5016500" cy="411162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FF9DD2D0-D716-0636-C6B3-71B36236F3C2}"/>
              </a:ext>
            </a:extLst>
          </p:cNvPr>
          <p:cNvSpPr>
            <a:spLocks noGrp="1" noChangeArrowheads="1"/>
          </p:cNvSpPr>
          <p:nvPr>
            <p:ph type="sldNum"/>
          </p:nvPr>
        </p:nvSpPr>
        <p:spPr>
          <a:ln/>
        </p:spPr>
        <p:txBody>
          <a:bodyPr/>
          <a:lstStyle/>
          <a:p>
            <a:fld id="{97D715EB-4CCB-2747-BD5D-638A08C37CD1}" type="slidenum">
              <a:rPr lang="en-US" altLang="en-US"/>
              <a:pPr/>
              <a:t>2</a:t>
            </a:fld>
            <a:endParaRPr lang="en-US" altLang="en-US"/>
          </a:p>
        </p:txBody>
      </p:sp>
      <p:sp>
        <p:nvSpPr>
          <p:cNvPr id="551938" name="Text Box 2">
            <a:extLst>
              <a:ext uri="{FF2B5EF4-FFF2-40B4-BE49-F238E27FC236}">
                <a16:creationId xmlns:a16="http://schemas.microsoft.com/office/drawing/2014/main" id="{1108D9E9-AD3A-B721-806A-E243A087336A}"/>
              </a:ext>
            </a:extLst>
          </p:cNvPr>
          <p:cNvSpPr txBox="1">
            <a:spLocks noChangeArrowheads="1"/>
          </p:cNvSpPr>
          <p:nvPr>
            <p:ph type="sldImg"/>
          </p:nvPr>
        </p:nvSpPr>
        <p:spPr bwMode="auto">
          <a:xfrm>
            <a:off x="1144588" y="685800"/>
            <a:ext cx="4554537" cy="34147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51939" name="Text Box 3">
            <a:extLst>
              <a:ext uri="{FF2B5EF4-FFF2-40B4-BE49-F238E27FC236}">
                <a16:creationId xmlns:a16="http://schemas.microsoft.com/office/drawing/2014/main" id="{A57BA47A-B1E7-118F-D528-7544673AB361}"/>
              </a:ext>
            </a:extLst>
          </p:cNvPr>
          <p:cNvSpPr txBox="1">
            <a:spLocks noChangeArrowheads="1"/>
          </p:cNvSpPr>
          <p:nvPr>
            <p:ph type="body" idx="1"/>
          </p:nvPr>
        </p:nvSpPr>
        <p:spPr bwMode="auto">
          <a:xfrm>
            <a:off x="914400" y="4343400"/>
            <a:ext cx="5029200" cy="412432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8BD3DD6A-A7C6-00B6-7B57-DFE79B397335}"/>
              </a:ext>
            </a:extLst>
          </p:cNvPr>
          <p:cNvSpPr>
            <a:spLocks noGrp="1" noChangeArrowheads="1"/>
          </p:cNvSpPr>
          <p:nvPr>
            <p:ph type="sldNum"/>
          </p:nvPr>
        </p:nvSpPr>
        <p:spPr>
          <a:ln/>
        </p:spPr>
        <p:txBody>
          <a:bodyPr/>
          <a:lstStyle/>
          <a:p>
            <a:fld id="{AE157F11-FEC3-D746-AAF1-8813A1383E40}" type="slidenum">
              <a:rPr lang="en-US" altLang="en-US"/>
              <a:pPr/>
              <a:t>20</a:t>
            </a:fld>
            <a:endParaRPr lang="en-US" altLang="en-US"/>
          </a:p>
        </p:txBody>
      </p:sp>
      <p:sp>
        <p:nvSpPr>
          <p:cNvPr id="303106" name="Rectangle 2">
            <a:extLst>
              <a:ext uri="{FF2B5EF4-FFF2-40B4-BE49-F238E27FC236}">
                <a16:creationId xmlns:a16="http://schemas.microsoft.com/office/drawing/2014/main" id="{0F6DAFC4-1CFE-6055-0290-97CD01DE3EA5}"/>
              </a:ext>
            </a:extLst>
          </p:cNvPr>
          <p:cNvSpPr>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p:spPr>
      </p:sp>
      <p:sp>
        <p:nvSpPr>
          <p:cNvPr id="303107" name="Rectangle 3">
            <a:extLst>
              <a:ext uri="{FF2B5EF4-FFF2-40B4-BE49-F238E27FC236}">
                <a16:creationId xmlns:a16="http://schemas.microsoft.com/office/drawing/2014/main" id="{0CB9DC26-9C94-8AFA-404D-F1C79B5DAA07}"/>
              </a:ext>
            </a:extLst>
          </p:cNvPr>
          <p:cNvSpPr>
            <a:spLocks noChangeArrowheads="1"/>
          </p:cNvSpPr>
          <p:nvPr>
            <p:ph type="body" idx="1"/>
          </p:nvPr>
        </p:nvSpPr>
        <p:spPr bwMode="auto">
          <a:xfrm>
            <a:off x="914400" y="4343400"/>
            <a:ext cx="5016500" cy="4102100"/>
          </a:xfrm>
          <a:prstGeom prst="rect">
            <a:avLst/>
          </a:prstGeom>
          <a:solidFill>
            <a:srgbClr val="FFFFFF"/>
          </a:solidFill>
          <a:ln>
            <a:solidFill>
              <a:srgbClr val="000000"/>
            </a:solidFill>
            <a:miter lim="800000"/>
            <a:headEnd/>
            <a:tailEnd/>
          </a:ln>
        </p:spPr>
        <p:txBody>
          <a:bodyPr/>
          <a:lstStyle/>
          <a:p>
            <a:endParaRPr lang="en-US"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CB53A68A-6F94-5C02-734D-8333466BE7C8}"/>
              </a:ext>
            </a:extLst>
          </p:cNvPr>
          <p:cNvSpPr>
            <a:spLocks noGrp="1" noChangeArrowheads="1"/>
          </p:cNvSpPr>
          <p:nvPr>
            <p:ph type="sldNum"/>
          </p:nvPr>
        </p:nvSpPr>
        <p:spPr>
          <a:ln/>
        </p:spPr>
        <p:txBody>
          <a:bodyPr/>
          <a:lstStyle/>
          <a:p>
            <a:fld id="{592E8C1B-3364-AE49-A74D-67B2899F4A0F}" type="slidenum">
              <a:rPr lang="en-US" altLang="en-US"/>
              <a:pPr/>
              <a:t>21</a:t>
            </a:fld>
            <a:endParaRPr lang="en-US" altLang="en-US"/>
          </a:p>
        </p:txBody>
      </p:sp>
      <p:sp>
        <p:nvSpPr>
          <p:cNvPr id="151553" name="Text Box 1">
            <a:extLst>
              <a:ext uri="{FF2B5EF4-FFF2-40B4-BE49-F238E27FC236}">
                <a16:creationId xmlns:a16="http://schemas.microsoft.com/office/drawing/2014/main" id="{B322FC71-D67F-9F4F-FC31-A061FD15DF89}"/>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51554" name="Text Box 2">
            <a:extLst>
              <a:ext uri="{FF2B5EF4-FFF2-40B4-BE49-F238E27FC236}">
                <a16:creationId xmlns:a16="http://schemas.microsoft.com/office/drawing/2014/main" id="{F69425A9-78A0-87F7-1AF9-436B8218E58D}"/>
              </a:ext>
            </a:extLst>
          </p:cNvPr>
          <p:cNvSpPr txBox="1">
            <a:spLocks noChangeArrowheads="1"/>
          </p:cNvSpPr>
          <p:nvPr>
            <p:ph type="body" idx="1"/>
          </p:nvPr>
        </p:nvSpPr>
        <p:spPr bwMode="auto">
          <a:xfrm>
            <a:off x="914400" y="4343400"/>
            <a:ext cx="5016500" cy="410368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6D927189-10F5-5752-0E8C-CE93F5DCECBB}"/>
              </a:ext>
            </a:extLst>
          </p:cNvPr>
          <p:cNvSpPr>
            <a:spLocks noGrp="1" noChangeArrowheads="1"/>
          </p:cNvSpPr>
          <p:nvPr>
            <p:ph type="sldNum"/>
          </p:nvPr>
        </p:nvSpPr>
        <p:spPr>
          <a:ln/>
        </p:spPr>
        <p:txBody>
          <a:bodyPr/>
          <a:lstStyle/>
          <a:p>
            <a:fld id="{04FD04EE-B16B-7944-8B81-C425B1ECFE73}" type="slidenum">
              <a:rPr lang="en-US" altLang="en-US"/>
              <a:pPr/>
              <a:t>22</a:t>
            </a:fld>
            <a:endParaRPr lang="en-US" altLang="en-US"/>
          </a:p>
        </p:txBody>
      </p:sp>
      <p:sp>
        <p:nvSpPr>
          <p:cNvPr id="515074" name="Text Box 2">
            <a:extLst>
              <a:ext uri="{FF2B5EF4-FFF2-40B4-BE49-F238E27FC236}">
                <a16:creationId xmlns:a16="http://schemas.microsoft.com/office/drawing/2014/main" id="{A8FF2F0C-7C16-EC54-1D0D-1F8D25D73DF2}"/>
              </a:ext>
            </a:extLst>
          </p:cNvPr>
          <p:cNvSpPr txBox="1">
            <a:spLocks noChangeArrowheads="1"/>
          </p:cNvSpPr>
          <p:nvPr>
            <p:ph type="sldImg"/>
          </p:nvPr>
        </p:nvSpPr>
        <p:spPr bwMode="auto">
          <a:xfrm>
            <a:off x="1144588" y="685800"/>
            <a:ext cx="4554537" cy="34147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15075" name="Text Box 3">
            <a:extLst>
              <a:ext uri="{FF2B5EF4-FFF2-40B4-BE49-F238E27FC236}">
                <a16:creationId xmlns:a16="http://schemas.microsoft.com/office/drawing/2014/main" id="{0799993C-82E0-831C-8854-F3F10FAF7A48}"/>
              </a:ext>
            </a:extLst>
          </p:cNvPr>
          <p:cNvSpPr txBox="1">
            <a:spLocks noChangeArrowheads="1"/>
          </p:cNvSpPr>
          <p:nvPr>
            <p:ph type="body" idx="1"/>
          </p:nvPr>
        </p:nvSpPr>
        <p:spPr bwMode="auto">
          <a:xfrm>
            <a:off x="914400" y="4343400"/>
            <a:ext cx="5029200" cy="412432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BAB9A888-C9F9-8B62-14D6-A29F1A760A15}"/>
              </a:ext>
            </a:extLst>
          </p:cNvPr>
          <p:cNvSpPr>
            <a:spLocks noGrp="1" noChangeArrowheads="1"/>
          </p:cNvSpPr>
          <p:nvPr>
            <p:ph type="sldNum"/>
          </p:nvPr>
        </p:nvSpPr>
        <p:spPr>
          <a:ln/>
        </p:spPr>
        <p:txBody>
          <a:bodyPr/>
          <a:lstStyle/>
          <a:p>
            <a:fld id="{F315BC71-AD51-1D44-8683-19BAB94F629D}" type="slidenum">
              <a:rPr lang="en-US" altLang="en-US"/>
              <a:pPr/>
              <a:t>23</a:t>
            </a:fld>
            <a:endParaRPr lang="en-US" altLang="en-US"/>
          </a:p>
        </p:txBody>
      </p:sp>
      <p:sp>
        <p:nvSpPr>
          <p:cNvPr id="460802" name="Rectangle 2">
            <a:extLst>
              <a:ext uri="{FF2B5EF4-FFF2-40B4-BE49-F238E27FC236}">
                <a16:creationId xmlns:a16="http://schemas.microsoft.com/office/drawing/2014/main" id="{1FFAC2A4-9B6B-FDC7-C2A6-A84D589CA1D8}"/>
              </a:ext>
            </a:extLst>
          </p:cNvPr>
          <p:cNvSpPr>
            <a:spLocks noGrp="1" noChangeArrowheads="1"/>
          </p:cNvSpPr>
          <p:nvPr>
            <p:ph type="sldImg"/>
          </p:nvPr>
        </p:nvSpPr>
        <p:spPr>
          <a:xfrm>
            <a:off x="1144588" y="685800"/>
            <a:ext cx="4554537" cy="3414713"/>
          </a:xfrm>
          <a:ln/>
        </p:spPr>
      </p:sp>
      <p:sp>
        <p:nvSpPr>
          <p:cNvPr id="460803" name="Rectangle 3">
            <a:extLst>
              <a:ext uri="{FF2B5EF4-FFF2-40B4-BE49-F238E27FC236}">
                <a16:creationId xmlns:a16="http://schemas.microsoft.com/office/drawing/2014/main" id="{70043367-6531-830A-E857-901A2B1A198C}"/>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0698511D-8204-6477-61E2-7B798C20993D}"/>
              </a:ext>
            </a:extLst>
          </p:cNvPr>
          <p:cNvSpPr>
            <a:spLocks noGrp="1" noChangeArrowheads="1"/>
          </p:cNvSpPr>
          <p:nvPr>
            <p:ph type="sldNum"/>
          </p:nvPr>
        </p:nvSpPr>
        <p:spPr>
          <a:ln/>
        </p:spPr>
        <p:txBody>
          <a:bodyPr/>
          <a:lstStyle/>
          <a:p>
            <a:fld id="{15F65CD0-86A7-6849-9E76-761F0E6F6294}" type="slidenum">
              <a:rPr lang="en-US" altLang="en-US"/>
              <a:pPr/>
              <a:t>24</a:t>
            </a:fld>
            <a:endParaRPr lang="en-US" altLang="en-US"/>
          </a:p>
        </p:txBody>
      </p:sp>
      <p:sp>
        <p:nvSpPr>
          <p:cNvPr id="153601" name="Text Box 1">
            <a:extLst>
              <a:ext uri="{FF2B5EF4-FFF2-40B4-BE49-F238E27FC236}">
                <a16:creationId xmlns:a16="http://schemas.microsoft.com/office/drawing/2014/main" id="{DDE9F6E9-B320-84B5-AB39-2AABFF0B3A96}"/>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53602" name="Text Box 2">
            <a:extLst>
              <a:ext uri="{FF2B5EF4-FFF2-40B4-BE49-F238E27FC236}">
                <a16:creationId xmlns:a16="http://schemas.microsoft.com/office/drawing/2014/main" id="{7AF47A11-011C-3A3F-0B35-15C751897D70}"/>
              </a:ext>
            </a:extLst>
          </p:cNvPr>
          <p:cNvSpPr txBox="1">
            <a:spLocks noChangeArrowheads="1"/>
          </p:cNvSpPr>
          <p:nvPr>
            <p:ph type="body" idx="1"/>
          </p:nvPr>
        </p:nvSpPr>
        <p:spPr bwMode="auto">
          <a:xfrm>
            <a:off x="914400" y="4343400"/>
            <a:ext cx="5016500" cy="410368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F5DF636D-DA09-4462-FABC-5C6998294C54}"/>
              </a:ext>
            </a:extLst>
          </p:cNvPr>
          <p:cNvSpPr>
            <a:spLocks noGrp="1" noChangeArrowheads="1"/>
          </p:cNvSpPr>
          <p:nvPr>
            <p:ph type="sldNum"/>
          </p:nvPr>
        </p:nvSpPr>
        <p:spPr>
          <a:ln/>
        </p:spPr>
        <p:txBody>
          <a:bodyPr/>
          <a:lstStyle/>
          <a:p>
            <a:fld id="{9D8B31A2-3665-D34B-BA26-40F0EE3801C7}" type="slidenum">
              <a:rPr lang="en-US" altLang="en-US"/>
              <a:pPr/>
              <a:t>25</a:t>
            </a:fld>
            <a:endParaRPr lang="en-US" altLang="en-US"/>
          </a:p>
        </p:txBody>
      </p:sp>
      <p:sp>
        <p:nvSpPr>
          <p:cNvPr id="154625" name="Text Box 1">
            <a:extLst>
              <a:ext uri="{FF2B5EF4-FFF2-40B4-BE49-F238E27FC236}">
                <a16:creationId xmlns:a16="http://schemas.microsoft.com/office/drawing/2014/main" id="{04001F6F-C433-7C44-7B12-198F540FF5BC}"/>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54626" name="Text Box 2">
            <a:extLst>
              <a:ext uri="{FF2B5EF4-FFF2-40B4-BE49-F238E27FC236}">
                <a16:creationId xmlns:a16="http://schemas.microsoft.com/office/drawing/2014/main" id="{B48F00FC-CE2D-9E10-8C66-175426049240}"/>
              </a:ext>
            </a:extLst>
          </p:cNvPr>
          <p:cNvSpPr txBox="1">
            <a:spLocks noChangeArrowheads="1"/>
          </p:cNvSpPr>
          <p:nvPr>
            <p:ph type="body" idx="1"/>
          </p:nvPr>
        </p:nvSpPr>
        <p:spPr bwMode="auto">
          <a:xfrm>
            <a:off x="914400" y="4343400"/>
            <a:ext cx="5016500" cy="410368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4757B084-22A5-237F-BDE8-69C5A340EFF0}"/>
              </a:ext>
            </a:extLst>
          </p:cNvPr>
          <p:cNvSpPr>
            <a:spLocks noGrp="1" noChangeArrowheads="1"/>
          </p:cNvSpPr>
          <p:nvPr>
            <p:ph type="sldNum"/>
          </p:nvPr>
        </p:nvSpPr>
        <p:spPr>
          <a:ln/>
        </p:spPr>
        <p:txBody>
          <a:bodyPr/>
          <a:lstStyle/>
          <a:p>
            <a:fld id="{FCB3E656-988D-5E48-A1AC-5D439190B4BD}" type="slidenum">
              <a:rPr lang="en-US" altLang="en-US"/>
              <a:pPr/>
              <a:t>26</a:t>
            </a:fld>
            <a:endParaRPr lang="en-US" altLang="en-US"/>
          </a:p>
        </p:txBody>
      </p:sp>
      <p:sp>
        <p:nvSpPr>
          <p:cNvPr id="157697" name="Text Box 1">
            <a:extLst>
              <a:ext uri="{FF2B5EF4-FFF2-40B4-BE49-F238E27FC236}">
                <a16:creationId xmlns:a16="http://schemas.microsoft.com/office/drawing/2014/main" id="{539CD0CF-4AA1-EDDD-5CB6-C50DB946CBDD}"/>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57698" name="Text Box 2">
            <a:extLst>
              <a:ext uri="{FF2B5EF4-FFF2-40B4-BE49-F238E27FC236}">
                <a16:creationId xmlns:a16="http://schemas.microsoft.com/office/drawing/2014/main" id="{572647CD-FB0D-C0D1-431F-2DFB2B58EDE1}"/>
              </a:ext>
            </a:extLst>
          </p:cNvPr>
          <p:cNvSpPr txBox="1">
            <a:spLocks noChangeArrowheads="1"/>
          </p:cNvSpPr>
          <p:nvPr>
            <p:ph type="body" idx="1"/>
          </p:nvPr>
        </p:nvSpPr>
        <p:spPr bwMode="auto">
          <a:xfrm>
            <a:off x="914400" y="4343400"/>
            <a:ext cx="5016500" cy="410368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14600B52-B382-6F89-F90B-C12C4ADF4F98}"/>
              </a:ext>
            </a:extLst>
          </p:cNvPr>
          <p:cNvSpPr>
            <a:spLocks noGrp="1" noChangeArrowheads="1"/>
          </p:cNvSpPr>
          <p:nvPr>
            <p:ph type="sldNum"/>
          </p:nvPr>
        </p:nvSpPr>
        <p:spPr>
          <a:ln/>
        </p:spPr>
        <p:txBody>
          <a:bodyPr/>
          <a:lstStyle/>
          <a:p>
            <a:fld id="{A008A6DA-20EB-9141-8710-77CD868DD40C}" type="slidenum">
              <a:rPr lang="en-US" altLang="en-US"/>
              <a:pPr/>
              <a:t>27</a:t>
            </a:fld>
            <a:endParaRPr lang="en-US" altLang="en-US"/>
          </a:p>
        </p:txBody>
      </p:sp>
      <p:sp>
        <p:nvSpPr>
          <p:cNvPr id="320514" name="Rectangle 2">
            <a:extLst>
              <a:ext uri="{FF2B5EF4-FFF2-40B4-BE49-F238E27FC236}">
                <a16:creationId xmlns:a16="http://schemas.microsoft.com/office/drawing/2014/main" id="{464EF423-C0D9-62D0-399F-B08FA0204364}"/>
              </a:ext>
            </a:extLst>
          </p:cNvPr>
          <p:cNvSpPr>
            <a:spLocks noGrp="1" noChangeArrowheads="1"/>
          </p:cNvSpPr>
          <p:nvPr>
            <p:ph type="sldImg"/>
          </p:nvPr>
        </p:nvSpPr>
        <p:spPr>
          <a:xfrm>
            <a:off x="1144588" y="685800"/>
            <a:ext cx="4554537" cy="3414713"/>
          </a:xfrm>
          <a:ln/>
        </p:spPr>
      </p:sp>
      <p:sp>
        <p:nvSpPr>
          <p:cNvPr id="320515" name="Rectangle 3">
            <a:extLst>
              <a:ext uri="{FF2B5EF4-FFF2-40B4-BE49-F238E27FC236}">
                <a16:creationId xmlns:a16="http://schemas.microsoft.com/office/drawing/2014/main" id="{1A279837-4373-A565-1E2E-2339A890219C}"/>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20B00FD0-DE96-631E-9E53-88992B5F65DD}"/>
              </a:ext>
            </a:extLst>
          </p:cNvPr>
          <p:cNvSpPr>
            <a:spLocks noGrp="1" noChangeArrowheads="1"/>
          </p:cNvSpPr>
          <p:nvPr>
            <p:ph type="sldNum"/>
          </p:nvPr>
        </p:nvSpPr>
        <p:spPr>
          <a:ln/>
        </p:spPr>
        <p:txBody>
          <a:bodyPr/>
          <a:lstStyle/>
          <a:p>
            <a:fld id="{87E5355A-70C1-B440-92E3-C83023FC9411}" type="slidenum">
              <a:rPr lang="en-US" altLang="en-US"/>
              <a:pPr/>
              <a:t>28</a:t>
            </a:fld>
            <a:endParaRPr lang="en-US" altLang="en-US"/>
          </a:p>
        </p:txBody>
      </p:sp>
      <p:sp>
        <p:nvSpPr>
          <p:cNvPr id="321538" name="Rectangle 2">
            <a:extLst>
              <a:ext uri="{FF2B5EF4-FFF2-40B4-BE49-F238E27FC236}">
                <a16:creationId xmlns:a16="http://schemas.microsoft.com/office/drawing/2014/main" id="{3FF1AC82-B96E-71F9-F07B-B03FA734E6DB}"/>
              </a:ext>
            </a:extLst>
          </p:cNvPr>
          <p:cNvSpPr>
            <a:spLocks noGrp="1" noChangeArrowheads="1"/>
          </p:cNvSpPr>
          <p:nvPr>
            <p:ph type="sldImg"/>
          </p:nvPr>
        </p:nvSpPr>
        <p:spPr>
          <a:xfrm>
            <a:off x="1144588" y="685800"/>
            <a:ext cx="4554537" cy="3414713"/>
          </a:xfrm>
          <a:ln/>
        </p:spPr>
      </p:sp>
      <p:sp>
        <p:nvSpPr>
          <p:cNvPr id="321539" name="Rectangle 3">
            <a:extLst>
              <a:ext uri="{FF2B5EF4-FFF2-40B4-BE49-F238E27FC236}">
                <a16:creationId xmlns:a16="http://schemas.microsoft.com/office/drawing/2014/main" id="{8F74E5DB-834C-167E-A40A-C612EBE1BC6F}"/>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DCD7E07B-E5F3-83AE-D867-5AFEFD57E135}"/>
              </a:ext>
            </a:extLst>
          </p:cNvPr>
          <p:cNvSpPr>
            <a:spLocks noGrp="1" noChangeArrowheads="1"/>
          </p:cNvSpPr>
          <p:nvPr>
            <p:ph type="sldNum"/>
          </p:nvPr>
        </p:nvSpPr>
        <p:spPr>
          <a:ln/>
        </p:spPr>
        <p:txBody>
          <a:bodyPr/>
          <a:lstStyle/>
          <a:p>
            <a:fld id="{B403F692-88CF-8F4F-B3E9-176270BF338B}" type="slidenum">
              <a:rPr lang="en-US" altLang="en-US"/>
              <a:pPr/>
              <a:t>29</a:t>
            </a:fld>
            <a:endParaRPr lang="en-US" altLang="en-US"/>
          </a:p>
        </p:txBody>
      </p:sp>
      <p:sp>
        <p:nvSpPr>
          <p:cNvPr id="322562" name="Rectangle 2">
            <a:extLst>
              <a:ext uri="{FF2B5EF4-FFF2-40B4-BE49-F238E27FC236}">
                <a16:creationId xmlns:a16="http://schemas.microsoft.com/office/drawing/2014/main" id="{48B69381-B101-0B5D-15FF-39E11F081CE5}"/>
              </a:ext>
            </a:extLst>
          </p:cNvPr>
          <p:cNvSpPr>
            <a:spLocks noGrp="1" noChangeArrowheads="1"/>
          </p:cNvSpPr>
          <p:nvPr>
            <p:ph type="sldImg"/>
          </p:nvPr>
        </p:nvSpPr>
        <p:spPr>
          <a:xfrm>
            <a:off x="1144588" y="685800"/>
            <a:ext cx="4554537" cy="3414713"/>
          </a:xfrm>
          <a:ln/>
        </p:spPr>
      </p:sp>
      <p:sp>
        <p:nvSpPr>
          <p:cNvPr id="322563" name="Rectangle 3">
            <a:extLst>
              <a:ext uri="{FF2B5EF4-FFF2-40B4-BE49-F238E27FC236}">
                <a16:creationId xmlns:a16="http://schemas.microsoft.com/office/drawing/2014/main" id="{BBD808DC-E575-F8D8-A708-FA39D228E862}"/>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837BC862-7521-A26F-2632-4E62E7DEB130}"/>
              </a:ext>
            </a:extLst>
          </p:cNvPr>
          <p:cNvSpPr>
            <a:spLocks noGrp="1" noChangeArrowheads="1"/>
          </p:cNvSpPr>
          <p:nvPr>
            <p:ph type="sldNum"/>
          </p:nvPr>
        </p:nvSpPr>
        <p:spPr>
          <a:ln/>
        </p:spPr>
        <p:txBody>
          <a:bodyPr/>
          <a:lstStyle/>
          <a:p>
            <a:fld id="{028F44BF-A480-7F44-80EB-F0DD6B7A500E}" type="slidenum">
              <a:rPr lang="en-US" altLang="en-US"/>
              <a:pPr/>
              <a:t>3</a:t>
            </a:fld>
            <a:endParaRPr lang="en-US" altLang="en-US"/>
          </a:p>
        </p:txBody>
      </p:sp>
      <p:sp>
        <p:nvSpPr>
          <p:cNvPr id="141313" name="Text Box 1">
            <a:extLst>
              <a:ext uri="{FF2B5EF4-FFF2-40B4-BE49-F238E27FC236}">
                <a16:creationId xmlns:a16="http://schemas.microsoft.com/office/drawing/2014/main" id="{1EAD511D-3889-9F25-DE37-1DDF83CF53C0}"/>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41314" name="Text Box 2">
            <a:extLst>
              <a:ext uri="{FF2B5EF4-FFF2-40B4-BE49-F238E27FC236}">
                <a16:creationId xmlns:a16="http://schemas.microsoft.com/office/drawing/2014/main" id="{1978D29A-CA63-13B6-5214-C8AD3711CDC9}"/>
              </a:ext>
            </a:extLst>
          </p:cNvPr>
          <p:cNvSpPr txBox="1">
            <a:spLocks noChangeArrowheads="1"/>
          </p:cNvSpPr>
          <p:nvPr>
            <p:ph type="body" idx="1"/>
          </p:nvPr>
        </p:nvSpPr>
        <p:spPr bwMode="auto">
          <a:xfrm>
            <a:off x="914400" y="4343400"/>
            <a:ext cx="5016500" cy="410368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AA2CDD2B-EE7C-C7C7-3069-00E6400776BC}"/>
              </a:ext>
            </a:extLst>
          </p:cNvPr>
          <p:cNvSpPr>
            <a:spLocks noGrp="1" noChangeArrowheads="1"/>
          </p:cNvSpPr>
          <p:nvPr>
            <p:ph type="sldNum"/>
          </p:nvPr>
        </p:nvSpPr>
        <p:spPr>
          <a:ln/>
        </p:spPr>
        <p:txBody>
          <a:bodyPr/>
          <a:lstStyle/>
          <a:p>
            <a:fld id="{983F6B1B-96F5-224A-9B13-95E0CF7B0F25}" type="slidenum">
              <a:rPr lang="en-US" altLang="en-US"/>
              <a:pPr/>
              <a:t>30</a:t>
            </a:fld>
            <a:endParaRPr lang="en-US" altLang="en-US"/>
          </a:p>
        </p:txBody>
      </p:sp>
      <p:sp>
        <p:nvSpPr>
          <p:cNvPr id="549890" name="Text Box 2">
            <a:extLst>
              <a:ext uri="{FF2B5EF4-FFF2-40B4-BE49-F238E27FC236}">
                <a16:creationId xmlns:a16="http://schemas.microsoft.com/office/drawing/2014/main" id="{05A302C9-80EC-59B3-A146-B621483A45A5}"/>
              </a:ext>
            </a:extLst>
          </p:cNvPr>
          <p:cNvSpPr txBox="1">
            <a:spLocks noChangeArrowheads="1"/>
          </p:cNvSpPr>
          <p:nvPr/>
        </p:nvSpPr>
        <p:spPr bwMode="auto">
          <a:xfrm>
            <a:off x="3886200" y="868680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lgn="r">
              <a:buClrTx/>
              <a:buFontTx/>
              <a:buNone/>
            </a:pPr>
            <a:fld id="{397CE977-276C-AD48-B9F5-ECDB21D755D5}" type="slidenum">
              <a:rPr lang="en-US" altLang="en-US" sz="1200"/>
              <a:pPr algn="r">
                <a:buClrTx/>
                <a:buFontTx/>
                <a:buNone/>
              </a:pPr>
              <a:t>30</a:t>
            </a:fld>
            <a:endParaRPr lang="en-US" altLang="en-US" sz="1200"/>
          </a:p>
        </p:txBody>
      </p:sp>
      <p:sp>
        <p:nvSpPr>
          <p:cNvPr id="549891" name="Text Box 3">
            <a:extLst>
              <a:ext uri="{FF2B5EF4-FFF2-40B4-BE49-F238E27FC236}">
                <a16:creationId xmlns:a16="http://schemas.microsoft.com/office/drawing/2014/main" id="{EF307A18-44C7-D22B-BE78-B2C13EF018EB}"/>
              </a:ext>
            </a:extLst>
          </p:cNvPr>
          <p:cNvSpPr txBox="1">
            <a:spLocks noChangeArrowheads="1"/>
          </p:cNvSpPr>
          <p:nvPr/>
        </p:nvSpPr>
        <p:spPr bwMode="auto">
          <a:xfrm>
            <a:off x="0" y="868680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buClrTx/>
              <a:buFontTx/>
              <a:buNone/>
            </a:pPr>
            <a:endParaRPr lang="en-US" altLang="en-US" sz="1200"/>
          </a:p>
        </p:txBody>
      </p:sp>
      <p:sp>
        <p:nvSpPr>
          <p:cNvPr id="549892" name="Text Box 4">
            <a:extLst>
              <a:ext uri="{FF2B5EF4-FFF2-40B4-BE49-F238E27FC236}">
                <a16:creationId xmlns:a16="http://schemas.microsoft.com/office/drawing/2014/main" id="{85552C52-9322-22C6-69B0-37EF09A3A133}"/>
              </a:ext>
            </a:extLst>
          </p:cNvPr>
          <p:cNvSpPr txBox="1">
            <a:spLocks noChangeArrowheads="1"/>
          </p:cNvSpPr>
          <p:nvPr/>
        </p:nvSpPr>
        <p:spPr bwMode="auto">
          <a:xfrm>
            <a:off x="0" y="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buClrTx/>
              <a:buFontTx/>
              <a:buNone/>
            </a:pPr>
            <a:endParaRPr lang="en-US" altLang="en-US" sz="1200"/>
          </a:p>
        </p:txBody>
      </p:sp>
      <p:sp>
        <p:nvSpPr>
          <p:cNvPr id="549893" name="Text Box 5">
            <a:extLst>
              <a:ext uri="{FF2B5EF4-FFF2-40B4-BE49-F238E27FC236}">
                <a16:creationId xmlns:a16="http://schemas.microsoft.com/office/drawing/2014/main" id="{87AC5249-9C4C-7AE9-5734-E367FCF2DD56}"/>
              </a:ext>
            </a:extLst>
          </p:cNvPr>
          <p:cNvSpPr txBox="1">
            <a:spLocks noChangeArrowheads="1"/>
          </p:cNvSpPr>
          <p:nvPr/>
        </p:nvSpPr>
        <p:spPr bwMode="auto">
          <a:xfrm>
            <a:off x="3886200" y="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lgn="r">
              <a:buClrTx/>
              <a:buFontTx/>
              <a:buNone/>
            </a:pPr>
            <a:endParaRPr lang="en-US" altLang="en-US" sz="1200"/>
          </a:p>
        </p:txBody>
      </p:sp>
      <p:sp>
        <p:nvSpPr>
          <p:cNvPr id="549894" name="Text Box 6">
            <a:extLst>
              <a:ext uri="{FF2B5EF4-FFF2-40B4-BE49-F238E27FC236}">
                <a16:creationId xmlns:a16="http://schemas.microsoft.com/office/drawing/2014/main" id="{2365DF78-AD63-6337-E7FE-54E615A73EE0}"/>
              </a:ext>
            </a:extLst>
          </p:cNvPr>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49895" name="Text Box 7">
            <a:extLst>
              <a:ext uri="{FF2B5EF4-FFF2-40B4-BE49-F238E27FC236}">
                <a16:creationId xmlns:a16="http://schemas.microsoft.com/office/drawing/2014/main" id="{8FE269DE-3D59-0F64-1A15-4CE93D5591EA}"/>
              </a:ext>
            </a:extLst>
          </p:cNvPr>
          <p:cNvSpPr txBox="1">
            <a:spLocks noChangeArrowheads="1"/>
          </p:cNvSpPr>
          <p:nvPr>
            <p:ph type="body" idx="1"/>
          </p:nvPr>
        </p:nvSpPr>
        <p:spPr bwMode="auto">
          <a:xfrm>
            <a:off x="914400" y="4343400"/>
            <a:ext cx="5016500" cy="411162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31771577-B133-E733-F78E-ED8624AAEDEE}"/>
              </a:ext>
            </a:extLst>
          </p:cNvPr>
          <p:cNvSpPr>
            <a:spLocks noGrp="1" noChangeArrowheads="1"/>
          </p:cNvSpPr>
          <p:nvPr>
            <p:ph type="sldNum"/>
          </p:nvPr>
        </p:nvSpPr>
        <p:spPr>
          <a:ln/>
        </p:spPr>
        <p:txBody>
          <a:bodyPr/>
          <a:lstStyle/>
          <a:p>
            <a:fld id="{A256C34D-0E35-1B48-A1A4-4481C033F906}" type="slidenum">
              <a:rPr lang="en-US" altLang="en-US"/>
              <a:pPr/>
              <a:t>31</a:t>
            </a:fld>
            <a:endParaRPr lang="en-US" altLang="en-US"/>
          </a:p>
        </p:txBody>
      </p:sp>
      <p:sp>
        <p:nvSpPr>
          <p:cNvPr id="449538" name="Text Box 2">
            <a:extLst>
              <a:ext uri="{FF2B5EF4-FFF2-40B4-BE49-F238E27FC236}">
                <a16:creationId xmlns:a16="http://schemas.microsoft.com/office/drawing/2014/main" id="{9FC85946-B873-D739-8B36-C9C91FEFD5FC}"/>
              </a:ext>
            </a:extLst>
          </p:cNvPr>
          <p:cNvSpPr txBox="1">
            <a:spLocks noChangeArrowheads="1"/>
          </p:cNvSpPr>
          <p:nvPr>
            <p:ph type="sldImg"/>
          </p:nvPr>
        </p:nvSpPr>
        <p:spPr bwMode="auto">
          <a:xfrm>
            <a:off x="1144588" y="685800"/>
            <a:ext cx="4554537" cy="34147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49539" name="Text Box 3">
            <a:extLst>
              <a:ext uri="{FF2B5EF4-FFF2-40B4-BE49-F238E27FC236}">
                <a16:creationId xmlns:a16="http://schemas.microsoft.com/office/drawing/2014/main" id="{C910F7BF-38D7-408D-E0AC-DA0D8067FABD}"/>
              </a:ext>
            </a:extLst>
          </p:cNvPr>
          <p:cNvSpPr txBox="1">
            <a:spLocks noChangeArrowheads="1"/>
          </p:cNvSpPr>
          <p:nvPr>
            <p:ph type="body" idx="1"/>
          </p:nvPr>
        </p:nvSpPr>
        <p:spPr bwMode="auto">
          <a:xfrm>
            <a:off x="914400" y="4343400"/>
            <a:ext cx="5029200" cy="412432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950662FF-F547-AE32-6193-A44C710BC69D}"/>
              </a:ext>
            </a:extLst>
          </p:cNvPr>
          <p:cNvSpPr>
            <a:spLocks noGrp="1" noChangeArrowheads="1"/>
          </p:cNvSpPr>
          <p:nvPr>
            <p:ph type="sldNum"/>
          </p:nvPr>
        </p:nvSpPr>
        <p:spPr>
          <a:ln/>
        </p:spPr>
        <p:txBody>
          <a:bodyPr/>
          <a:lstStyle/>
          <a:p>
            <a:fld id="{2E93D2C7-ADC8-8A4E-A83D-737E636FDFC0}" type="slidenum">
              <a:rPr lang="en-US" altLang="en-US"/>
              <a:pPr/>
              <a:t>32</a:t>
            </a:fld>
            <a:endParaRPr lang="en-US" altLang="en-US"/>
          </a:p>
        </p:txBody>
      </p:sp>
      <p:sp>
        <p:nvSpPr>
          <p:cNvPr id="191489" name="Text Box 1">
            <a:extLst>
              <a:ext uri="{FF2B5EF4-FFF2-40B4-BE49-F238E27FC236}">
                <a16:creationId xmlns:a16="http://schemas.microsoft.com/office/drawing/2014/main" id="{E17D9679-C9D4-E29B-D165-4DA66B643CF1}"/>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91490" name="Text Box 2">
            <a:extLst>
              <a:ext uri="{FF2B5EF4-FFF2-40B4-BE49-F238E27FC236}">
                <a16:creationId xmlns:a16="http://schemas.microsoft.com/office/drawing/2014/main" id="{5AF33068-86E2-5D8F-9B1A-A9EAF7B2BFEA}"/>
              </a:ext>
            </a:extLst>
          </p:cNvPr>
          <p:cNvSpPr txBox="1">
            <a:spLocks noChangeArrowheads="1"/>
          </p:cNvSpPr>
          <p:nvPr>
            <p:ph type="body" idx="1"/>
          </p:nvPr>
        </p:nvSpPr>
        <p:spPr bwMode="auto">
          <a:xfrm>
            <a:off x="914400" y="4343400"/>
            <a:ext cx="5016500" cy="411162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241D942D-E1A7-4862-ED2D-0EB331601449}"/>
              </a:ext>
            </a:extLst>
          </p:cNvPr>
          <p:cNvSpPr>
            <a:spLocks noGrp="1" noChangeArrowheads="1"/>
          </p:cNvSpPr>
          <p:nvPr>
            <p:ph type="sldNum"/>
          </p:nvPr>
        </p:nvSpPr>
        <p:spPr>
          <a:ln/>
        </p:spPr>
        <p:txBody>
          <a:bodyPr/>
          <a:lstStyle/>
          <a:p>
            <a:fld id="{5A4E30EC-3017-2A4D-A5F4-D8EB628D9AEB}" type="slidenum">
              <a:rPr lang="en-US" altLang="en-US"/>
              <a:pPr/>
              <a:t>33</a:t>
            </a:fld>
            <a:endParaRPr lang="en-US" altLang="en-US"/>
          </a:p>
        </p:txBody>
      </p:sp>
      <p:sp>
        <p:nvSpPr>
          <p:cNvPr id="192513" name="Text Box 1">
            <a:extLst>
              <a:ext uri="{FF2B5EF4-FFF2-40B4-BE49-F238E27FC236}">
                <a16:creationId xmlns:a16="http://schemas.microsoft.com/office/drawing/2014/main" id="{361C5366-B45B-4434-57C0-643BB7D26908}"/>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92514" name="Text Box 2">
            <a:extLst>
              <a:ext uri="{FF2B5EF4-FFF2-40B4-BE49-F238E27FC236}">
                <a16:creationId xmlns:a16="http://schemas.microsoft.com/office/drawing/2014/main" id="{948036B1-6DFA-11BC-D7F9-655E7F71C4BF}"/>
              </a:ext>
            </a:extLst>
          </p:cNvPr>
          <p:cNvSpPr txBox="1">
            <a:spLocks noChangeArrowheads="1"/>
          </p:cNvSpPr>
          <p:nvPr>
            <p:ph type="body" idx="1"/>
          </p:nvPr>
        </p:nvSpPr>
        <p:spPr bwMode="auto">
          <a:xfrm>
            <a:off x="914400" y="4343400"/>
            <a:ext cx="5016500" cy="411162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D390FACC-52D6-3727-C960-19545F0ED18C}"/>
              </a:ext>
            </a:extLst>
          </p:cNvPr>
          <p:cNvSpPr>
            <a:spLocks noGrp="1" noChangeArrowheads="1"/>
          </p:cNvSpPr>
          <p:nvPr>
            <p:ph type="sldNum"/>
          </p:nvPr>
        </p:nvSpPr>
        <p:spPr>
          <a:ln/>
        </p:spPr>
        <p:txBody>
          <a:bodyPr/>
          <a:lstStyle/>
          <a:p>
            <a:fld id="{D25EEB91-025D-8945-BB29-C5E1170F7A45}" type="slidenum">
              <a:rPr lang="en-US" altLang="en-US"/>
              <a:pPr/>
              <a:t>34</a:t>
            </a:fld>
            <a:endParaRPr lang="en-US" altLang="en-US"/>
          </a:p>
        </p:txBody>
      </p:sp>
      <p:sp>
        <p:nvSpPr>
          <p:cNvPr id="193537" name="Text Box 1">
            <a:extLst>
              <a:ext uri="{FF2B5EF4-FFF2-40B4-BE49-F238E27FC236}">
                <a16:creationId xmlns:a16="http://schemas.microsoft.com/office/drawing/2014/main" id="{5E19D680-2942-FF2C-FEF7-D655E5334F8A}"/>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93538" name="Text Box 2">
            <a:extLst>
              <a:ext uri="{FF2B5EF4-FFF2-40B4-BE49-F238E27FC236}">
                <a16:creationId xmlns:a16="http://schemas.microsoft.com/office/drawing/2014/main" id="{3F33EC29-83AE-45AD-3AF1-3B7DC162E561}"/>
              </a:ext>
            </a:extLst>
          </p:cNvPr>
          <p:cNvSpPr txBox="1">
            <a:spLocks noChangeArrowheads="1"/>
          </p:cNvSpPr>
          <p:nvPr>
            <p:ph type="body" idx="1"/>
          </p:nvPr>
        </p:nvSpPr>
        <p:spPr bwMode="auto">
          <a:xfrm>
            <a:off x="914400" y="4343400"/>
            <a:ext cx="5016500" cy="411162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5808A089-0C8D-01AC-3503-BBBBD13F91AE}"/>
              </a:ext>
            </a:extLst>
          </p:cNvPr>
          <p:cNvSpPr>
            <a:spLocks noGrp="1" noChangeArrowheads="1"/>
          </p:cNvSpPr>
          <p:nvPr>
            <p:ph type="sldNum"/>
          </p:nvPr>
        </p:nvSpPr>
        <p:spPr>
          <a:ln/>
        </p:spPr>
        <p:txBody>
          <a:bodyPr/>
          <a:lstStyle/>
          <a:p>
            <a:fld id="{303F1FB6-1006-C144-8DE2-2128BD9E6007}" type="slidenum">
              <a:rPr lang="en-US" altLang="en-US"/>
              <a:pPr/>
              <a:t>35</a:t>
            </a:fld>
            <a:endParaRPr lang="en-US" altLang="en-US"/>
          </a:p>
        </p:txBody>
      </p:sp>
      <p:sp>
        <p:nvSpPr>
          <p:cNvPr id="194561" name="Text Box 1">
            <a:extLst>
              <a:ext uri="{FF2B5EF4-FFF2-40B4-BE49-F238E27FC236}">
                <a16:creationId xmlns:a16="http://schemas.microsoft.com/office/drawing/2014/main" id="{8730EA93-96AF-5182-5119-9598A781DC79}"/>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94562" name="Text Box 2">
            <a:extLst>
              <a:ext uri="{FF2B5EF4-FFF2-40B4-BE49-F238E27FC236}">
                <a16:creationId xmlns:a16="http://schemas.microsoft.com/office/drawing/2014/main" id="{BCA9CC68-922D-E181-708B-E2C048B1924D}"/>
              </a:ext>
            </a:extLst>
          </p:cNvPr>
          <p:cNvSpPr txBox="1">
            <a:spLocks noChangeArrowheads="1"/>
          </p:cNvSpPr>
          <p:nvPr>
            <p:ph type="body" idx="1"/>
          </p:nvPr>
        </p:nvSpPr>
        <p:spPr bwMode="auto">
          <a:xfrm>
            <a:off x="914400" y="4343400"/>
            <a:ext cx="5016500" cy="411162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D801F9A3-7D17-8CC8-EAD0-F155FBF86610}"/>
              </a:ext>
            </a:extLst>
          </p:cNvPr>
          <p:cNvSpPr>
            <a:spLocks noGrp="1" noChangeArrowheads="1"/>
          </p:cNvSpPr>
          <p:nvPr>
            <p:ph type="sldNum"/>
          </p:nvPr>
        </p:nvSpPr>
        <p:spPr>
          <a:ln/>
        </p:spPr>
        <p:txBody>
          <a:bodyPr/>
          <a:lstStyle/>
          <a:p>
            <a:fld id="{BA9E78D9-D941-8E47-94B1-F6A39FB451B9}" type="slidenum">
              <a:rPr lang="en-US" altLang="en-US"/>
              <a:pPr/>
              <a:t>36</a:t>
            </a:fld>
            <a:endParaRPr lang="en-US" altLang="en-US"/>
          </a:p>
        </p:txBody>
      </p:sp>
      <p:sp>
        <p:nvSpPr>
          <p:cNvPr id="195585" name="Text Box 1">
            <a:extLst>
              <a:ext uri="{FF2B5EF4-FFF2-40B4-BE49-F238E27FC236}">
                <a16:creationId xmlns:a16="http://schemas.microsoft.com/office/drawing/2014/main" id="{81337DB1-C304-38D4-0EF8-AA09048C359F}"/>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95586" name="Text Box 2">
            <a:extLst>
              <a:ext uri="{FF2B5EF4-FFF2-40B4-BE49-F238E27FC236}">
                <a16:creationId xmlns:a16="http://schemas.microsoft.com/office/drawing/2014/main" id="{D4853997-CDA6-13EB-5078-76A91D92FE52}"/>
              </a:ext>
            </a:extLst>
          </p:cNvPr>
          <p:cNvSpPr txBox="1">
            <a:spLocks noChangeArrowheads="1"/>
          </p:cNvSpPr>
          <p:nvPr>
            <p:ph type="body" idx="1"/>
          </p:nvPr>
        </p:nvSpPr>
        <p:spPr bwMode="auto">
          <a:xfrm>
            <a:off x="914400" y="4343400"/>
            <a:ext cx="5016500" cy="411162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164BCB0C-30AD-ABBC-DD42-4BC22AAF2DCC}"/>
              </a:ext>
            </a:extLst>
          </p:cNvPr>
          <p:cNvSpPr>
            <a:spLocks noGrp="1" noChangeArrowheads="1"/>
          </p:cNvSpPr>
          <p:nvPr>
            <p:ph type="sldNum"/>
          </p:nvPr>
        </p:nvSpPr>
        <p:spPr>
          <a:ln/>
        </p:spPr>
        <p:txBody>
          <a:bodyPr/>
          <a:lstStyle/>
          <a:p>
            <a:fld id="{BCF85A55-DD57-5544-9BC6-5BC68A2FB114}" type="slidenum">
              <a:rPr lang="en-US" altLang="en-US"/>
              <a:pPr/>
              <a:t>37</a:t>
            </a:fld>
            <a:endParaRPr lang="en-US" altLang="en-US"/>
          </a:p>
        </p:txBody>
      </p:sp>
      <p:sp>
        <p:nvSpPr>
          <p:cNvPr id="196609" name="Text Box 1">
            <a:extLst>
              <a:ext uri="{FF2B5EF4-FFF2-40B4-BE49-F238E27FC236}">
                <a16:creationId xmlns:a16="http://schemas.microsoft.com/office/drawing/2014/main" id="{B8B34478-6A4C-00A1-113F-C8FECCE1375F}"/>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96610" name="Text Box 2">
            <a:extLst>
              <a:ext uri="{FF2B5EF4-FFF2-40B4-BE49-F238E27FC236}">
                <a16:creationId xmlns:a16="http://schemas.microsoft.com/office/drawing/2014/main" id="{AB66FCC5-3680-6A84-1E74-8698197A49A0}"/>
              </a:ext>
            </a:extLst>
          </p:cNvPr>
          <p:cNvSpPr txBox="1">
            <a:spLocks noChangeArrowheads="1"/>
          </p:cNvSpPr>
          <p:nvPr>
            <p:ph type="body" idx="1"/>
          </p:nvPr>
        </p:nvSpPr>
        <p:spPr bwMode="auto">
          <a:xfrm>
            <a:off x="914400" y="4343400"/>
            <a:ext cx="5016500" cy="411162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C176BEA1-CCAD-B185-6CC7-AD83EBD609E1}"/>
              </a:ext>
            </a:extLst>
          </p:cNvPr>
          <p:cNvSpPr>
            <a:spLocks noGrp="1" noChangeArrowheads="1"/>
          </p:cNvSpPr>
          <p:nvPr>
            <p:ph type="sldNum"/>
          </p:nvPr>
        </p:nvSpPr>
        <p:spPr>
          <a:ln/>
        </p:spPr>
        <p:txBody>
          <a:bodyPr/>
          <a:lstStyle/>
          <a:p>
            <a:fld id="{C81FD2BD-8F07-9B4A-9615-65FD8E1CCEED}" type="slidenum">
              <a:rPr lang="en-US" altLang="en-US"/>
              <a:pPr/>
              <a:t>38</a:t>
            </a:fld>
            <a:endParaRPr lang="en-US" altLang="en-US"/>
          </a:p>
        </p:txBody>
      </p:sp>
      <p:sp>
        <p:nvSpPr>
          <p:cNvPr id="197633" name="Text Box 1">
            <a:extLst>
              <a:ext uri="{FF2B5EF4-FFF2-40B4-BE49-F238E27FC236}">
                <a16:creationId xmlns:a16="http://schemas.microsoft.com/office/drawing/2014/main" id="{114BD1DD-961F-75D1-707A-0C0216415576}"/>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97634" name="Text Box 2">
            <a:extLst>
              <a:ext uri="{FF2B5EF4-FFF2-40B4-BE49-F238E27FC236}">
                <a16:creationId xmlns:a16="http://schemas.microsoft.com/office/drawing/2014/main" id="{C74D300F-D847-1610-DB38-8F63F3AE6E37}"/>
              </a:ext>
            </a:extLst>
          </p:cNvPr>
          <p:cNvSpPr txBox="1">
            <a:spLocks noChangeArrowheads="1"/>
          </p:cNvSpPr>
          <p:nvPr>
            <p:ph type="body" idx="1"/>
          </p:nvPr>
        </p:nvSpPr>
        <p:spPr bwMode="auto">
          <a:xfrm>
            <a:off x="914400" y="4343400"/>
            <a:ext cx="5016500" cy="411162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8BB968EE-7DE7-4DB0-BAAB-840B2B1505A8}"/>
              </a:ext>
            </a:extLst>
          </p:cNvPr>
          <p:cNvSpPr>
            <a:spLocks noGrp="1" noChangeArrowheads="1"/>
          </p:cNvSpPr>
          <p:nvPr>
            <p:ph type="sldNum"/>
          </p:nvPr>
        </p:nvSpPr>
        <p:spPr>
          <a:ln/>
        </p:spPr>
        <p:txBody>
          <a:bodyPr/>
          <a:lstStyle/>
          <a:p>
            <a:fld id="{EFDA1DD3-865A-374E-A529-A942D0961956}" type="slidenum">
              <a:rPr lang="en-US" altLang="en-US"/>
              <a:pPr/>
              <a:t>39</a:t>
            </a:fld>
            <a:endParaRPr lang="en-US" altLang="en-US"/>
          </a:p>
        </p:txBody>
      </p:sp>
      <p:sp>
        <p:nvSpPr>
          <p:cNvPr id="198657" name="Text Box 1">
            <a:extLst>
              <a:ext uri="{FF2B5EF4-FFF2-40B4-BE49-F238E27FC236}">
                <a16:creationId xmlns:a16="http://schemas.microsoft.com/office/drawing/2014/main" id="{16EB3933-BA76-A561-768C-056B0E2C0FA0}"/>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98658" name="Text Box 2">
            <a:extLst>
              <a:ext uri="{FF2B5EF4-FFF2-40B4-BE49-F238E27FC236}">
                <a16:creationId xmlns:a16="http://schemas.microsoft.com/office/drawing/2014/main" id="{BD5BEB24-73AF-EBFC-5805-6E26A1714416}"/>
              </a:ext>
            </a:extLst>
          </p:cNvPr>
          <p:cNvSpPr txBox="1">
            <a:spLocks noChangeArrowheads="1"/>
          </p:cNvSpPr>
          <p:nvPr>
            <p:ph type="body" idx="1"/>
          </p:nvPr>
        </p:nvSpPr>
        <p:spPr bwMode="auto">
          <a:xfrm>
            <a:off x="914400" y="4343400"/>
            <a:ext cx="5016500" cy="411162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6AE5A7C0-8A97-1A88-B14D-28D1F61FC2DA}"/>
              </a:ext>
            </a:extLst>
          </p:cNvPr>
          <p:cNvSpPr>
            <a:spLocks noGrp="1" noChangeArrowheads="1"/>
          </p:cNvSpPr>
          <p:nvPr>
            <p:ph type="sldNum"/>
          </p:nvPr>
        </p:nvSpPr>
        <p:spPr>
          <a:ln/>
        </p:spPr>
        <p:txBody>
          <a:bodyPr/>
          <a:lstStyle/>
          <a:p>
            <a:fld id="{98BB9DEB-90D6-064F-9C9B-0B1EFAC21E72}" type="slidenum">
              <a:rPr lang="en-US" altLang="en-US"/>
              <a:pPr/>
              <a:t>4</a:t>
            </a:fld>
            <a:endParaRPr lang="en-US" altLang="en-US"/>
          </a:p>
        </p:txBody>
      </p:sp>
      <p:sp>
        <p:nvSpPr>
          <p:cNvPr id="330754" name="Rectangle 2">
            <a:extLst>
              <a:ext uri="{FF2B5EF4-FFF2-40B4-BE49-F238E27FC236}">
                <a16:creationId xmlns:a16="http://schemas.microsoft.com/office/drawing/2014/main" id="{19B4C302-636F-E352-A57F-64BB789BCF62}"/>
              </a:ext>
            </a:extLst>
          </p:cNvPr>
          <p:cNvSpPr>
            <a:spLocks noGrp="1" noChangeArrowheads="1"/>
          </p:cNvSpPr>
          <p:nvPr>
            <p:ph type="sldImg"/>
          </p:nvPr>
        </p:nvSpPr>
        <p:spPr>
          <a:xfrm>
            <a:off x="1144588" y="685800"/>
            <a:ext cx="4554537" cy="3414713"/>
          </a:xfrm>
          <a:ln/>
        </p:spPr>
      </p:sp>
      <p:sp>
        <p:nvSpPr>
          <p:cNvPr id="330755" name="Rectangle 3">
            <a:extLst>
              <a:ext uri="{FF2B5EF4-FFF2-40B4-BE49-F238E27FC236}">
                <a16:creationId xmlns:a16="http://schemas.microsoft.com/office/drawing/2014/main" id="{69720562-C97B-8CDB-9D10-00B6C9F659FE}"/>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F8CE5EBC-AAD1-22CF-036F-EEEB08DB60D4}"/>
              </a:ext>
            </a:extLst>
          </p:cNvPr>
          <p:cNvSpPr>
            <a:spLocks noGrp="1" noChangeArrowheads="1"/>
          </p:cNvSpPr>
          <p:nvPr>
            <p:ph type="sldNum"/>
          </p:nvPr>
        </p:nvSpPr>
        <p:spPr>
          <a:ln/>
        </p:spPr>
        <p:txBody>
          <a:bodyPr/>
          <a:lstStyle/>
          <a:p>
            <a:fld id="{57DFF361-05ED-D741-9243-FEB404328D01}" type="slidenum">
              <a:rPr lang="en-US" altLang="en-US"/>
              <a:pPr/>
              <a:t>41</a:t>
            </a:fld>
            <a:endParaRPr lang="en-US" altLang="en-US"/>
          </a:p>
        </p:txBody>
      </p:sp>
      <p:sp>
        <p:nvSpPr>
          <p:cNvPr id="199681" name="Text Box 1">
            <a:extLst>
              <a:ext uri="{FF2B5EF4-FFF2-40B4-BE49-F238E27FC236}">
                <a16:creationId xmlns:a16="http://schemas.microsoft.com/office/drawing/2014/main" id="{47F25A77-CCC8-FEE9-003C-D68AD0A33E33}"/>
              </a:ext>
            </a:extLst>
          </p:cNvPr>
          <p:cNvSpPr txBox="1">
            <a:spLocks noChangeArrowheads="1"/>
          </p:cNvSpPr>
          <p:nvPr/>
        </p:nvSpPr>
        <p:spPr bwMode="auto">
          <a:xfrm>
            <a:off x="3886200" y="868680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lgn="r">
              <a:buClrTx/>
              <a:buFontTx/>
              <a:buNone/>
            </a:pPr>
            <a:fld id="{530D4A13-E094-F341-9FB8-F79D3EE2DBB7}" type="slidenum">
              <a:rPr lang="en-US" altLang="en-US" sz="1200"/>
              <a:pPr algn="r">
                <a:buClrTx/>
                <a:buFontTx/>
                <a:buNone/>
              </a:pPr>
              <a:t>41</a:t>
            </a:fld>
            <a:endParaRPr lang="en-US" altLang="en-US" sz="1200"/>
          </a:p>
        </p:txBody>
      </p:sp>
      <p:sp>
        <p:nvSpPr>
          <p:cNvPr id="199682" name="Text Box 2">
            <a:extLst>
              <a:ext uri="{FF2B5EF4-FFF2-40B4-BE49-F238E27FC236}">
                <a16:creationId xmlns:a16="http://schemas.microsoft.com/office/drawing/2014/main" id="{288FD685-04AC-9502-B1F3-2205EF97665D}"/>
              </a:ext>
            </a:extLst>
          </p:cNvPr>
          <p:cNvSpPr txBox="1">
            <a:spLocks noChangeArrowheads="1"/>
          </p:cNvSpPr>
          <p:nvPr/>
        </p:nvSpPr>
        <p:spPr bwMode="auto">
          <a:xfrm>
            <a:off x="0" y="868680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buClrTx/>
              <a:buFontTx/>
              <a:buNone/>
            </a:pPr>
            <a:endParaRPr lang="en-US" altLang="en-US" sz="1200"/>
          </a:p>
        </p:txBody>
      </p:sp>
      <p:sp>
        <p:nvSpPr>
          <p:cNvPr id="199683" name="Text Box 3">
            <a:extLst>
              <a:ext uri="{FF2B5EF4-FFF2-40B4-BE49-F238E27FC236}">
                <a16:creationId xmlns:a16="http://schemas.microsoft.com/office/drawing/2014/main" id="{230221B4-E318-317A-57C9-D5920008188F}"/>
              </a:ext>
            </a:extLst>
          </p:cNvPr>
          <p:cNvSpPr txBox="1">
            <a:spLocks noChangeArrowheads="1"/>
          </p:cNvSpPr>
          <p:nvPr/>
        </p:nvSpPr>
        <p:spPr bwMode="auto">
          <a:xfrm>
            <a:off x="0" y="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buClrTx/>
              <a:buFontTx/>
              <a:buNone/>
            </a:pPr>
            <a:endParaRPr lang="en-US" altLang="en-US" sz="1200"/>
          </a:p>
        </p:txBody>
      </p:sp>
      <p:sp>
        <p:nvSpPr>
          <p:cNvPr id="199684" name="Text Box 4">
            <a:extLst>
              <a:ext uri="{FF2B5EF4-FFF2-40B4-BE49-F238E27FC236}">
                <a16:creationId xmlns:a16="http://schemas.microsoft.com/office/drawing/2014/main" id="{C3A946BE-EC5C-84E4-0F92-48FD2399502E}"/>
              </a:ext>
            </a:extLst>
          </p:cNvPr>
          <p:cNvSpPr txBox="1">
            <a:spLocks noChangeArrowheads="1"/>
          </p:cNvSpPr>
          <p:nvPr/>
        </p:nvSpPr>
        <p:spPr bwMode="auto">
          <a:xfrm>
            <a:off x="3886200" y="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lgn="r">
              <a:buClrTx/>
              <a:buFontTx/>
              <a:buNone/>
            </a:pPr>
            <a:endParaRPr lang="en-US" altLang="en-US" sz="1200"/>
          </a:p>
        </p:txBody>
      </p:sp>
      <p:sp>
        <p:nvSpPr>
          <p:cNvPr id="199685" name="Text Box 5">
            <a:extLst>
              <a:ext uri="{FF2B5EF4-FFF2-40B4-BE49-F238E27FC236}">
                <a16:creationId xmlns:a16="http://schemas.microsoft.com/office/drawing/2014/main" id="{B5A04C8D-9680-A060-09C4-AB93807B6A50}"/>
              </a:ext>
            </a:extLst>
          </p:cNvPr>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99686" name="Text Box 6">
            <a:extLst>
              <a:ext uri="{FF2B5EF4-FFF2-40B4-BE49-F238E27FC236}">
                <a16:creationId xmlns:a16="http://schemas.microsoft.com/office/drawing/2014/main" id="{FBA1F127-3A5B-0115-F9BC-9D66AA97D96D}"/>
              </a:ext>
            </a:extLst>
          </p:cNvPr>
          <p:cNvSpPr txBox="1">
            <a:spLocks noChangeArrowheads="1"/>
          </p:cNvSpPr>
          <p:nvPr>
            <p:ph type="body" idx="1"/>
          </p:nvPr>
        </p:nvSpPr>
        <p:spPr bwMode="auto">
          <a:xfrm>
            <a:off x="914400" y="4343400"/>
            <a:ext cx="5016500" cy="411162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150D45CF-A1DB-C280-5294-64E72F7CDA50}"/>
              </a:ext>
            </a:extLst>
          </p:cNvPr>
          <p:cNvSpPr>
            <a:spLocks noGrp="1" noChangeArrowheads="1"/>
          </p:cNvSpPr>
          <p:nvPr>
            <p:ph type="sldNum"/>
          </p:nvPr>
        </p:nvSpPr>
        <p:spPr>
          <a:ln/>
        </p:spPr>
        <p:txBody>
          <a:bodyPr/>
          <a:lstStyle/>
          <a:p>
            <a:fld id="{7A5EEA47-6ABB-4546-88FC-CA5A47F769BC}" type="slidenum">
              <a:rPr lang="en-US" altLang="en-US"/>
              <a:pPr/>
              <a:t>42</a:t>
            </a:fld>
            <a:endParaRPr lang="en-US" altLang="en-US"/>
          </a:p>
        </p:txBody>
      </p:sp>
      <p:sp>
        <p:nvSpPr>
          <p:cNvPr id="200705" name="Text Box 1">
            <a:extLst>
              <a:ext uri="{FF2B5EF4-FFF2-40B4-BE49-F238E27FC236}">
                <a16:creationId xmlns:a16="http://schemas.microsoft.com/office/drawing/2014/main" id="{898238CE-0FC6-1DC1-D513-CC229E4AC401}"/>
              </a:ext>
            </a:extLst>
          </p:cNvPr>
          <p:cNvSpPr txBox="1">
            <a:spLocks noChangeArrowheads="1"/>
          </p:cNvSpPr>
          <p:nvPr/>
        </p:nvSpPr>
        <p:spPr bwMode="auto">
          <a:xfrm>
            <a:off x="3886200" y="868680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lgn="r">
              <a:buClrTx/>
              <a:buFontTx/>
              <a:buNone/>
            </a:pPr>
            <a:fld id="{7D9F2B14-A9A4-2C49-B901-14909082461A}" type="slidenum">
              <a:rPr lang="en-US" altLang="en-US" sz="1200"/>
              <a:pPr algn="r">
                <a:buClrTx/>
                <a:buFontTx/>
                <a:buNone/>
              </a:pPr>
              <a:t>42</a:t>
            </a:fld>
            <a:endParaRPr lang="en-US" altLang="en-US" sz="1200"/>
          </a:p>
        </p:txBody>
      </p:sp>
      <p:sp>
        <p:nvSpPr>
          <p:cNvPr id="200706" name="Text Box 2">
            <a:extLst>
              <a:ext uri="{FF2B5EF4-FFF2-40B4-BE49-F238E27FC236}">
                <a16:creationId xmlns:a16="http://schemas.microsoft.com/office/drawing/2014/main" id="{78034314-D809-3441-841C-A9ACDA66248B}"/>
              </a:ext>
            </a:extLst>
          </p:cNvPr>
          <p:cNvSpPr txBox="1">
            <a:spLocks noChangeArrowheads="1"/>
          </p:cNvSpPr>
          <p:nvPr/>
        </p:nvSpPr>
        <p:spPr bwMode="auto">
          <a:xfrm>
            <a:off x="0" y="868680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buClrTx/>
              <a:buFontTx/>
              <a:buNone/>
            </a:pPr>
            <a:endParaRPr lang="en-US" altLang="en-US" sz="1200"/>
          </a:p>
        </p:txBody>
      </p:sp>
      <p:sp>
        <p:nvSpPr>
          <p:cNvPr id="200707" name="Text Box 3">
            <a:extLst>
              <a:ext uri="{FF2B5EF4-FFF2-40B4-BE49-F238E27FC236}">
                <a16:creationId xmlns:a16="http://schemas.microsoft.com/office/drawing/2014/main" id="{C3DBCB5A-2868-6560-3BD7-46EAD5BB802E}"/>
              </a:ext>
            </a:extLst>
          </p:cNvPr>
          <p:cNvSpPr txBox="1">
            <a:spLocks noChangeArrowheads="1"/>
          </p:cNvSpPr>
          <p:nvPr/>
        </p:nvSpPr>
        <p:spPr bwMode="auto">
          <a:xfrm>
            <a:off x="0" y="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buClrTx/>
              <a:buFontTx/>
              <a:buNone/>
            </a:pPr>
            <a:endParaRPr lang="en-US" altLang="en-US" sz="1200"/>
          </a:p>
        </p:txBody>
      </p:sp>
      <p:sp>
        <p:nvSpPr>
          <p:cNvPr id="200708" name="Text Box 4">
            <a:extLst>
              <a:ext uri="{FF2B5EF4-FFF2-40B4-BE49-F238E27FC236}">
                <a16:creationId xmlns:a16="http://schemas.microsoft.com/office/drawing/2014/main" id="{ADDBC22A-DD46-8B8B-8D04-F5D5D33BB7E8}"/>
              </a:ext>
            </a:extLst>
          </p:cNvPr>
          <p:cNvSpPr txBox="1">
            <a:spLocks noChangeArrowheads="1"/>
          </p:cNvSpPr>
          <p:nvPr/>
        </p:nvSpPr>
        <p:spPr bwMode="auto">
          <a:xfrm>
            <a:off x="3886200" y="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lgn="r">
              <a:buClrTx/>
              <a:buFontTx/>
              <a:buNone/>
            </a:pPr>
            <a:endParaRPr lang="en-US" altLang="en-US" sz="1200"/>
          </a:p>
        </p:txBody>
      </p:sp>
      <p:sp>
        <p:nvSpPr>
          <p:cNvPr id="200709" name="Text Box 5">
            <a:extLst>
              <a:ext uri="{FF2B5EF4-FFF2-40B4-BE49-F238E27FC236}">
                <a16:creationId xmlns:a16="http://schemas.microsoft.com/office/drawing/2014/main" id="{59E9EE48-3FF5-360A-0D71-84398E07D1BD}"/>
              </a:ext>
            </a:extLst>
          </p:cNvPr>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00710" name="Text Box 6">
            <a:extLst>
              <a:ext uri="{FF2B5EF4-FFF2-40B4-BE49-F238E27FC236}">
                <a16:creationId xmlns:a16="http://schemas.microsoft.com/office/drawing/2014/main" id="{5695DEC6-F8A8-BB82-EEEF-75EDA9E18CD2}"/>
              </a:ext>
            </a:extLst>
          </p:cNvPr>
          <p:cNvSpPr txBox="1">
            <a:spLocks noChangeArrowheads="1"/>
          </p:cNvSpPr>
          <p:nvPr>
            <p:ph type="body" idx="1"/>
          </p:nvPr>
        </p:nvSpPr>
        <p:spPr bwMode="auto">
          <a:xfrm>
            <a:off x="914400" y="4343400"/>
            <a:ext cx="5016500" cy="411162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829B1B88-2ED0-B007-A517-11AA103E6EC6}"/>
              </a:ext>
            </a:extLst>
          </p:cNvPr>
          <p:cNvSpPr>
            <a:spLocks noGrp="1" noChangeArrowheads="1"/>
          </p:cNvSpPr>
          <p:nvPr>
            <p:ph type="sldNum"/>
          </p:nvPr>
        </p:nvSpPr>
        <p:spPr>
          <a:ln/>
        </p:spPr>
        <p:txBody>
          <a:bodyPr/>
          <a:lstStyle/>
          <a:p>
            <a:fld id="{E7E50AE5-1C9C-A141-A27C-94DE007A7018}" type="slidenum">
              <a:rPr lang="en-US" altLang="en-US"/>
              <a:pPr/>
              <a:t>43</a:t>
            </a:fld>
            <a:endParaRPr lang="en-US" altLang="en-US"/>
          </a:p>
        </p:txBody>
      </p:sp>
      <p:sp>
        <p:nvSpPr>
          <p:cNvPr id="201729" name="Text Box 1">
            <a:extLst>
              <a:ext uri="{FF2B5EF4-FFF2-40B4-BE49-F238E27FC236}">
                <a16:creationId xmlns:a16="http://schemas.microsoft.com/office/drawing/2014/main" id="{376BB9A2-4E7A-6795-1C1E-C2B8879DE26D}"/>
              </a:ext>
            </a:extLst>
          </p:cNvPr>
          <p:cNvSpPr txBox="1">
            <a:spLocks noChangeArrowheads="1"/>
          </p:cNvSpPr>
          <p:nvPr/>
        </p:nvSpPr>
        <p:spPr bwMode="auto">
          <a:xfrm>
            <a:off x="3886200" y="868680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lgn="r">
              <a:buClrTx/>
              <a:buFontTx/>
              <a:buNone/>
            </a:pPr>
            <a:fld id="{6756695F-780F-2C4C-A2CE-3C433FEC0B6C}" type="slidenum">
              <a:rPr lang="en-US" altLang="en-US" sz="1200"/>
              <a:pPr algn="r">
                <a:buClrTx/>
                <a:buFontTx/>
                <a:buNone/>
              </a:pPr>
              <a:t>43</a:t>
            </a:fld>
            <a:endParaRPr lang="en-US" altLang="en-US" sz="1200"/>
          </a:p>
        </p:txBody>
      </p:sp>
      <p:sp>
        <p:nvSpPr>
          <p:cNvPr id="201730" name="Text Box 2">
            <a:extLst>
              <a:ext uri="{FF2B5EF4-FFF2-40B4-BE49-F238E27FC236}">
                <a16:creationId xmlns:a16="http://schemas.microsoft.com/office/drawing/2014/main" id="{3136EF70-FD2F-7D75-0027-EE9CAFB25B14}"/>
              </a:ext>
            </a:extLst>
          </p:cNvPr>
          <p:cNvSpPr txBox="1">
            <a:spLocks noChangeArrowheads="1"/>
          </p:cNvSpPr>
          <p:nvPr/>
        </p:nvSpPr>
        <p:spPr bwMode="auto">
          <a:xfrm>
            <a:off x="0" y="868680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buClrTx/>
              <a:buFontTx/>
              <a:buNone/>
            </a:pPr>
            <a:endParaRPr lang="en-US" altLang="en-US" sz="1200"/>
          </a:p>
        </p:txBody>
      </p:sp>
      <p:sp>
        <p:nvSpPr>
          <p:cNvPr id="201731" name="Text Box 3">
            <a:extLst>
              <a:ext uri="{FF2B5EF4-FFF2-40B4-BE49-F238E27FC236}">
                <a16:creationId xmlns:a16="http://schemas.microsoft.com/office/drawing/2014/main" id="{751B16C9-96FE-96B9-DD0C-3475C4DAD0DA}"/>
              </a:ext>
            </a:extLst>
          </p:cNvPr>
          <p:cNvSpPr txBox="1">
            <a:spLocks noChangeArrowheads="1"/>
          </p:cNvSpPr>
          <p:nvPr/>
        </p:nvSpPr>
        <p:spPr bwMode="auto">
          <a:xfrm>
            <a:off x="0" y="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buClrTx/>
              <a:buFontTx/>
              <a:buNone/>
            </a:pPr>
            <a:endParaRPr lang="en-US" altLang="en-US" sz="1200"/>
          </a:p>
        </p:txBody>
      </p:sp>
      <p:sp>
        <p:nvSpPr>
          <p:cNvPr id="201732" name="Text Box 4">
            <a:extLst>
              <a:ext uri="{FF2B5EF4-FFF2-40B4-BE49-F238E27FC236}">
                <a16:creationId xmlns:a16="http://schemas.microsoft.com/office/drawing/2014/main" id="{FC3136C7-6716-59B4-F673-CDB484BF67EA}"/>
              </a:ext>
            </a:extLst>
          </p:cNvPr>
          <p:cNvSpPr txBox="1">
            <a:spLocks noChangeArrowheads="1"/>
          </p:cNvSpPr>
          <p:nvPr/>
        </p:nvSpPr>
        <p:spPr bwMode="auto">
          <a:xfrm>
            <a:off x="3886200" y="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lgn="r">
              <a:buClrTx/>
              <a:buFontTx/>
              <a:buNone/>
            </a:pPr>
            <a:endParaRPr lang="en-US" altLang="en-US" sz="1200"/>
          </a:p>
        </p:txBody>
      </p:sp>
      <p:sp>
        <p:nvSpPr>
          <p:cNvPr id="201733" name="Text Box 5">
            <a:extLst>
              <a:ext uri="{FF2B5EF4-FFF2-40B4-BE49-F238E27FC236}">
                <a16:creationId xmlns:a16="http://schemas.microsoft.com/office/drawing/2014/main" id="{5A35B84C-0095-43D4-3C6D-0182D187A898}"/>
              </a:ext>
            </a:extLst>
          </p:cNvPr>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01734" name="Text Box 6">
            <a:extLst>
              <a:ext uri="{FF2B5EF4-FFF2-40B4-BE49-F238E27FC236}">
                <a16:creationId xmlns:a16="http://schemas.microsoft.com/office/drawing/2014/main" id="{2C95FEF3-2EFA-5C90-1B41-8B43AA1A970C}"/>
              </a:ext>
            </a:extLst>
          </p:cNvPr>
          <p:cNvSpPr txBox="1">
            <a:spLocks noChangeArrowheads="1"/>
          </p:cNvSpPr>
          <p:nvPr>
            <p:ph type="body" idx="1"/>
          </p:nvPr>
        </p:nvSpPr>
        <p:spPr bwMode="auto">
          <a:xfrm>
            <a:off x="914400" y="4343400"/>
            <a:ext cx="5016500" cy="411162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772CFCEE-A6C7-DD7E-DD4A-2C1C6EA533D0}"/>
              </a:ext>
            </a:extLst>
          </p:cNvPr>
          <p:cNvSpPr>
            <a:spLocks noGrp="1" noChangeArrowheads="1"/>
          </p:cNvSpPr>
          <p:nvPr>
            <p:ph type="sldNum"/>
          </p:nvPr>
        </p:nvSpPr>
        <p:spPr>
          <a:ln/>
        </p:spPr>
        <p:txBody>
          <a:bodyPr/>
          <a:lstStyle/>
          <a:p>
            <a:fld id="{45C44F0A-6C43-2743-B7C0-EE13A805D031}" type="slidenum">
              <a:rPr lang="en-US" altLang="en-US"/>
              <a:pPr/>
              <a:t>44</a:t>
            </a:fld>
            <a:endParaRPr lang="en-US" altLang="en-US"/>
          </a:p>
        </p:txBody>
      </p:sp>
      <p:sp>
        <p:nvSpPr>
          <p:cNvPr id="202753" name="Text Box 1">
            <a:extLst>
              <a:ext uri="{FF2B5EF4-FFF2-40B4-BE49-F238E27FC236}">
                <a16:creationId xmlns:a16="http://schemas.microsoft.com/office/drawing/2014/main" id="{48B36DAA-9981-F7ED-09B9-D3C9F6590E28}"/>
              </a:ext>
            </a:extLst>
          </p:cNvPr>
          <p:cNvSpPr txBox="1">
            <a:spLocks noChangeArrowheads="1"/>
          </p:cNvSpPr>
          <p:nvPr/>
        </p:nvSpPr>
        <p:spPr bwMode="auto">
          <a:xfrm>
            <a:off x="3886200" y="868680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lgn="r">
              <a:buClrTx/>
              <a:buFontTx/>
              <a:buNone/>
            </a:pPr>
            <a:fld id="{C3065E4F-B276-A947-AE09-B6A3EDBE06DC}" type="slidenum">
              <a:rPr lang="en-US" altLang="en-US" sz="1200"/>
              <a:pPr algn="r">
                <a:buClrTx/>
                <a:buFontTx/>
                <a:buNone/>
              </a:pPr>
              <a:t>44</a:t>
            </a:fld>
            <a:endParaRPr lang="en-US" altLang="en-US" sz="1200"/>
          </a:p>
        </p:txBody>
      </p:sp>
      <p:sp>
        <p:nvSpPr>
          <p:cNvPr id="202754" name="Text Box 2">
            <a:extLst>
              <a:ext uri="{FF2B5EF4-FFF2-40B4-BE49-F238E27FC236}">
                <a16:creationId xmlns:a16="http://schemas.microsoft.com/office/drawing/2014/main" id="{6D465574-9849-22F6-16CF-B151E3DC63C3}"/>
              </a:ext>
            </a:extLst>
          </p:cNvPr>
          <p:cNvSpPr txBox="1">
            <a:spLocks noChangeArrowheads="1"/>
          </p:cNvSpPr>
          <p:nvPr/>
        </p:nvSpPr>
        <p:spPr bwMode="auto">
          <a:xfrm>
            <a:off x="0" y="868680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buClrTx/>
              <a:buFontTx/>
              <a:buNone/>
            </a:pPr>
            <a:endParaRPr lang="en-US" altLang="en-US" sz="1200"/>
          </a:p>
        </p:txBody>
      </p:sp>
      <p:sp>
        <p:nvSpPr>
          <p:cNvPr id="202755" name="Text Box 3">
            <a:extLst>
              <a:ext uri="{FF2B5EF4-FFF2-40B4-BE49-F238E27FC236}">
                <a16:creationId xmlns:a16="http://schemas.microsoft.com/office/drawing/2014/main" id="{72F38BF8-E2F2-7F28-20AC-24BD188DA959}"/>
              </a:ext>
            </a:extLst>
          </p:cNvPr>
          <p:cNvSpPr txBox="1">
            <a:spLocks noChangeArrowheads="1"/>
          </p:cNvSpPr>
          <p:nvPr/>
        </p:nvSpPr>
        <p:spPr bwMode="auto">
          <a:xfrm>
            <a:off x="0" y="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buClrTx/>
              <a:buFontTx/>
              <a:buNone/>
            </a:pPr>
            <a:endParaRPr lang="en-US" altLang="en-US" sz="1200"/>
          </a:p>
        </p:txBody>
      </p:sp>
      <p:sp>
        <p:nvSpPr>
          <p:cNvPr id="202756" name="Text Box 4">
            <a:extLst>
              <a:ext uri="{FF2B5EF4-FFF2-40B4-BE49-F238E27FC236}">
                <a16:creationId xmlns:a16="http://schemas.microsoft.com/office/drawing/2014/main" id="{CCA4CE1B-BCE9-F33B-44AF-6DA9E162CBBD}"/>
              </a:ext>
            </a:extLst>
          </p:cNvPr>
          <p:cNvSpPr txBox="1">
            <a:spLocks noChangeArrowheads="1"/>
          </p:cNvSpPr>
          <p:nvPr/>
        </p:nvSpPr>
        <p:spPr bwMode="auto">
          <a:xfrm>
            <a:off x="3886200" y="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lgn="r">
              <a:buClrTx/>
              <a:buFontTx/>
              <a:buNone/>
            </a:pPr>
            <a:endParaRPr lang="en-US" altLang="en-US" sz="1200"/>
          </a:p>
        </p:txBody>
      </p:sp>
      <p:sp>
        <p:nvSpPr>
          <p:cNvPr id="202757" name="Text Box 5">
            <a:extLst>
              <a:ext uri="{FF2B5EF4-FFF2-40B4-BE49-F238E27FC236}">
                <a16:creationId xmlns:a16="http://schemas.microsoft.com/office/drawing/2014/main" id="{1E7E02CC-ED80-A579-8938-803CCAFCDEA6}"/>
              </a:ext>
            </a:extLst>
          </p:cNvPr>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02758" name="Text Box 6">
            <a:extLst>
              <a:ext uri="{FF2B5EF4-FFF2-40B4-BE49-F238E27FC236}">
                <a16:creationId xmlns:a16="http://schemas.microsoft.com/office/drawing/2014/main" id="{48A42C3F-FC0F-9A93-26DE-9811979B920A}"/>
              </a:ext>
            </a:extLst>
          </p:cNvPr>
          <p:cNvSpPr txBox="1">
            <a:spLocks noChangeArrowheads="1"/>
          </p:cNvSpPr>
          <p:nvPr>
            <p:ph type="body" idx="1"/>
          </p:nvPr>
        </p:nvSpPr>
        <p:spPr bwMode="auto">
          <a:xfrm>
            <a:off x="914400" y="4343400"/>
            <a:ext cx="5016500" cy="411162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6112C9AB-092E-ADCC-BD6A-57B96AFEE8FF}"/>
              </a:ext>
            </a:extLst>
          </p:cNvPr>
          <p:cNvSpPr>
            <a:spLocks noGrp="1" noChangeArrowheads="1"/>
          </p:cNvSpPr>
          <p:nvPr>
            <p:ph type="sldNum"/>
          </p:nvPr>
        </p:nvSpPr>
        <p:spPr>
          <a:ln/>
        </p:spPr>
        <p:txBody>
          <a:bodyPr/>
          <a:lstStyle/>
          <a:p>
            <a:fld id="{10155198-4A54-AE4B-8582-BD6BC381A1F9}" type="slidenum">
              <a:rPr lang="en-US" altLang="en-US"/>
              <a:pPr/>
              <a:t>45</a:t>
            </a:fld>
            <a:endParaRPr lang="en-US" altLang="en-US"/>
          </a:p>
        </p:txBody>
      </p:sp>
      <p:sp>
        <p:nvSpPr>
          <p:cNvPr id="203777" name="Text Box 1">
            <a:extLst>
              <a:ext uri="{FF2B5EF4-FFF2-40B4-BE49-F238E27FC236}">
                <a16:creationId xmlns:a16="http://schemas.microsoft.com/office/drawing/2014/main" id="{6CF85B8B-BFB8-3869-D3A3-C91254E80D7D}"/>
              </a:ext>
            </a:extLst>
          </p:cNvPr>
          <p:cNvSpPr txBox="1">
            <a:spLocks noChangeArrowheads="1"/>
          </p:cNvSpPr>
          <p:nvPr/>
        </p:nvSpPr>
        <p:spPr bwMode="auto">
          <a:xfrm>
            <a:off x="3886200" y="868680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lgn="r">
              <a:buClrTx/>
              <a:buFontTx/>
              <a:buNone/>
            </a:pPr>
            <a:fld id="{FE876F7D-28C3-4048-B0BC-0392DC119687}" type="slidenum">
              <a:rPr lang="en-US" altLang="en-US" sz="1200"/>
              <a:pPr algn="r">
                <a:buClrTx/>
                <a:buFontTx/>
                <a:buNone/>
              </a:pPr>
              <a:t>45</a:t>
            </a:fld>
            <a:endParaRPr lang="en-US" altLang="en-US" sz="1200"/>
          </a:p>
        </p:txBody>
      </p:sp>
      <p:sp>
        <p:nvSpPr>
          <p:cNvPr id="203778" name="Text Box 2">
            <a:extLst>
              <a:ext uri="{FF2B5EF4-FFF2-40B4-BE49-F238E27FC236}">
                <a16:creationId xmlns:a16="http://schemas.microsoft.com/office/drawing/2014/main" id="{4E2CE28E-18F3-7D97-C2D2-FDD31E4E2CCA}"/>
              </a:ext>
            </a:extLst>
          </p:cNvPr>
          <p:cNvSpPr txBox="1">
            <a:spLocks noChangeArrowheads="1"/>
          </p:cNvSpPr>
          <p:nvPr/>
        </p:nvSpPr>
        <p:spPr bwMode="auto">
          <a:xfrm>
            <a:off x="0" y="868680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buClrTx/>
              <a:buFontTx/>
              <a:buNone/>
            </a:pPr>
            <a:endParaRPr lang="en-US" altLang="en-US" sz="1200"/>
          </a:p>
        </p:txBody>
      </p:sp>
      <p:sp>
        <p:nvSpPr>
          <p:cNvPr id="203779" name="Text Box 3">
            <a:extLst>
              <a:ext uri="{FF2B5EF4-FFF2-40B4-BE49-F238E27FC236}">
                <a16:creationId xmlns:a16="http://schemas.microsoft.com/office/drawing/2014/main" id="{EFE1FC98-22A6-8368-A434-72B9B6B1B248}"/>
              </a:ext>
            </a:extLst>
          </p:cNvPr>
          <p:cNvSpPr txBox="1">
            <a:spLocks noChangeArrowheads="1"/>
          </p:cNvSpPr>
          <p:nvPr/>
        </p:nvSpPr>
        <p:spPr bwMode="auto">
          <a:xfrm>
            <a:off x="0" y="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buClrTx/>
              <a:buFontTx/>
              <a:buNone/>
            </a:pPr>
            <a:endParaRPr lang="en-US" altLang="en-US" sz="1200"/>
          </a:p>
        </p:txBody>
      </p:sp>
      <p:sp>
        <p:nvSpPr>
          <p:cNvPr id="203780" name="Text Box 4">
            <a:extLst>
              <a:ext uri="{FF2B5EF4-FFF2-40B4-BE49-F238E27FC236}">
                <a16:creationId xmlns:a16="http://schemas.microsoft.com/office/drawing/2014/main" id="{2EC4316A-5D55-B390-F600-30CBE295E094}"/>
              </a:ext>
            </a:extLst>
          </p:cNvPr>
          <p:cNvSpPr txBox="1">
            <a:spLocks noChangeArrowheads="1"/>
          </p:cNvSpPr>
          <p:nvPr/>
        </p:nvSpPr>
        <p:spPr bwMode="auto">
          <a:xfrm>
            <a:off x="3886200" y="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lgn="r">
              <a:buClrTx/>
              <a:buFontTx/>
              <a:buNone/>
            </a:pPr>
            <a:endParaRPr lang="en-US" altLang="en-US" sz="1200"/>
          </a:p>
        </p:txBody>
      </p:sp>
      <p:sp>
        <p:nvSpPr>
          <p:cNvPr id="203781" name="Text Box 5">
            <a:extLst>
              <a:ext uri="{FF2B5EF4-FFF2-40B4-BE49-F238E27FC236}">
                <a16:creationId xmlns:a16="http://schemas.microsoft.com/office/drawing/2014/main" id="{F242035A-55CD-43C6-35A5-FB8DA09BCB11}"/>
              </a:ext>
            </a:extLst>
          </p:cNvPr>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03782" name="Text Box 6">
            <a:extLst>
              <a:ext uri="{FF2B5EF4-FFF2-40B4-BE49-F238E27FC236}">
                <a16:creationId xmlns:a16="http://schemas.microsoft.com/office/drawing/2014/main" id="{54783E99-33E8-E681-BCA1-C3EE6F97F379}"/>
              </a:ext>
            </a:extLst>
          </p:cNvPr>
          <p:cNvSpPr txBox="1">
            <a:spLocks noChangeArrowheads="1"/>
          </p:cNvSpPr>
          <p:nvPr>
            <p:ph type="body" idx="1"/>
          </p:nvPr>
        </p:nvSpPr>
        <p:spPr bwMode="auto">
          <a:xfrm>
            <a:off x="914400" y="4343400"/>
            <a:ext cx="5016500" cy="411162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F72CCA35-3103-C10B-3EB6-AC47105A7403}"/>
              </a:ext>
            </a:extLst>
          </p:cNvPr>
          <p:cNvSpPr>
            <a:spLocks noGrp="1" noChangeArrowheads="1"/>
          </p:cNvSpPr>
          <p:nvPr>
            <p:ph type="sldNum"/>
          </p:nvPr>
        </p:nvSpPr>
        <p:spPr>
          <a:ln/>
        </p:spPr>
        <p:txBody>
          <a:bodyPr/>
          <a:lstStyle/>
          <a:p>
            <a:fld id="{0F289F8E-D0D6-C04A-B4F4-F382D6B3E2DA}" type="slidenum">
              <a:rPr lang="en-US" altLang="en-US"/>
              <a:pPr/>
              <a:t>46</a:t>
            </a:fld>
            <a:endParaRPr lang="en-US" altLang="en-US"/>
          </a:p>
        </p:txBody>
      </p:sp>
      <p:sp>
        <p:nvSpPr>
          <p:cNvPr id="374786" name="Rectangle 2">
            <a:extLst>
              <a:ext uri="{FF2B5EF4-FFF2-40B4-BE49-F238E27FC236}">
                <a16:creationId xmlns:a16="http://schemas.microsoft.com/office/drawing/2014/main" id="{A88ABF84-2459-1DE0-49D9-251EE3CE2663}"/>
              </a:ext>
            </a:extLst>
          </p:cNvPr>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74787" name="Rectangle 3">
            <a:extLst>
              <a:ext uri="{FF2B5EF4-FFF2-40B4-BE49-F238E27FC236}">
                <a16:creationId xmlns:a16="http://schemas.microsoft.com/office/drawing/2014/main" id="{5B990CEE-EDD5-9540-B1C6-316F36DA6FAC}"/>
              </a:ext>
            </a:extLst>
          </p:cNvPr>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90C60D51-09DA-376E-3E9C-3457A5DBE3DE}"/>
              </a:ext>
            </a:extLst>
          </p:cNvPr>
          <p:cNvSpPr>
            <a:spLocks noGrp="1" noChangeArrowheads="1"/>
          </p:cNvSpPr>
          <p:nvPr>
            <p:ph type="sldNum"/>
          </p:nvPr>
        </p:nvSpPr>
        <p:spPr>
          <a:ln/>
        </p:spPr>
        <p:txBody>
          <a:bodyPr/>
          <a:lstStyle/>
          <a:p>
            <a:fld id="{71EBE10C-C6E5-2940-935B-CBAC708044B5}" type="slidenum">
              <a:rPr lang="en-US" altLang="en-US"/>
              <a:pPr/>
              <a:t>47</a:t>
            </a:fld>
            <a:endParaRPr lang="en-US" altLang="en-US"/>
          </a:p>
        </p:txBody>
      </p:sp>
      <p:sp>
        <p:nvSpPr>
          <p:cNvPr id="376834" name="Rectangle 2">
            <a:extLst>
              <a:ext uri="{FF2B5EF4-FFF2-40B4-BE49-F238E27FC236}">
                <a16:creationId xmlns:a16="http://schemas.microsoft.com/office/drawing/2014/main" id="{7238BD18-9BD3-B583-3F9A-E887268EDB24}"/>
              </a:ext>
            </a:extLst>
          </p:cNvPr>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76835" name="Rectangle 3">
            <a:extLst>
              <a:ext uri="{FF2B5EF4-FFF2-40B4-BE49-F238E27FC236}">
                <a16:creationId xmlns:a16="http://schemas.microsoft.com/office/drawing/2014/main" id="{B402B188-A21D-92E8-77EA-0B3312DEEB30}"/>
              </a:ext>
            </a:extLst>
          </p:cNvPr>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E3E2BEE7-A2B8-D87F-F082-EB04E78545AD}"/>
              </a:ext>
            </a:extLst>
          </p:cNvPr>
          <p:cNvSpPr>
            <a:spLocks noGrp="1" noChangeArrowheads="1"/>
          </p:cNvSpPr>
          <p:nvPr>
            <p:ph type="sldNum"/>
          </p:nvPr>
        </p:nvSpPr>
        <p:spPr>
          <a:ln/>
        </p:spPr>
        <p:txBody>
          <a:bodyPr/>
          <a:lstStyle/>
          <a:p>
            <a:fld id="{E2F80C07-2F6C-C54C-A69B-EF0AEB1B06E0}" type="slidenum">
              <a:rPr lang="en-US" altLang="en-US"/>
              <a:pPr/>
              <a:t>48</a:t>
            </a:fld>
            <a:endParaRPr lang="en-US" altLang="en-US"/>
          </a:p>
        </p:txBody>
      </p:sp>
      <p:sp>
        <p:nvSpPr>
          <p:cNvPr id="378882" name="Rectangle 2">
            <a:extLst>
              <a:ext uri="{FF2B5EF4-FFF2-40B4-BE49-F238E27FC236}">
                <a16:creationId xmlns:a16="http://schemas.microsoft.com/office/drawing/2014/main" id="{6F77E34C-9BD0-AAB6-E066-3559A905DC96}"/>
              </a:ext>
            </a:extLst>
          </p:cNvPr>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78883" name="Rectangle 3">
            <a:extLst>
              <a:ext uri="{FF2B5EF4-FFF2-40B4-BE49-F238E27FC236}">
                <a16:creationId xmlns:a16="http://schemas.microsoft.com/office/drawing/2014/main" id="{416C0176-2015-362B-CAA3-93308AE0EF05}"/>
              </a:ext>
            </a:extLst>
          </p:cNvPr>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70CB6420-1389-7777-AD31-985DD20F4410}"/>
              </a:ext>
            </a:extLst>
          </p:cNvPr>
          <p:cNvSpPr>
            <a:spLocks noGrp="1" noChangeArrowheads="1"/>
          </p:cNvSpPr>
          <p:nvPr>
            <p:ph type="sldNum"/>
          </p:nvPr>
        </p:nvSpPr>
        <p:spPr>
          <a:ln/>
        </p:spPr>
        <p:txBody>
          <a:bodyPr/>
          <a:lstStyle/>
          <a:p>
            <a:fld id="{F7031E6E-EF21-BE44-B6F4-A8092403BC87}" type="slidenum">
              <a:rPr lang="en-US" altLang="en-US"/>
              <a:pPr/>
              <a:t>49</a:t>
            </a:fld>
            <a:endParaRPr lang="en-US" altLang="en-US"/>
          </a:p>
        </p:txBody>
      </p:sp>
      <p:sp>
        <p:nvSpPr>
          <p:cNvPr id="205825" name="Text Box 1">
            <a:extLst>
              <a:ext uri="{FF2B5EF4-FFF2-40B4-BE49-F238E27FC236}">
                <a16:creationId xmlns:a16="http://schemas.microsoft.com/office/drawing/2014/main" id="{728697E5-1215-BFB9-6ECD-544106661A4B}"/>
              </a:ext>
            </a:extLst>
          </p:cNvPr>
          <p:cNvSpPr txBox="1">
            <a:spLocks noChangeArrowheads="1"/>
          </p:cNvSpPr>
          <p:nvPr/>
        </p:nvSpPr>
        <p:spPr bwMode="auto">
          <a:xfrm>
            <a:off x="3886200" y="868680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lgn="r">
              <a:buClrTx/>
              <a:buFontTx/>
              <a:buNone/>
            </a:pPr>
            <a:fld id="{2BE9A2A9-272B-794A-A2BA-E66E91AD17E6}" type="slidenum">
              <a:rPr lang="en-US" altLang="en-US" sz="1200"/>
              <a:pPr algn="r">
                <a:buClrTx/>
                <a:buFontTx/>
                <a:buNone/>
              </a:pPr>
              <a:t>49</a:t>
            </a:fld>
            <a:endParaRPr lang="en-US" altLang="en-US" sz="1200"/>
          </a:p>
        </p:txBody>
      </p:sp>
      <p:sp>
        <p:nvSpPr>
          <p:cNvPr id="205826" name="Text Box 2">
            <a:extLst>
              <a:ext uri="{FF2B5EF4-FFF2-40B4-BE49-F238E27FC236}">
                <a16:creationId xmlns:a16="http://schemas.microsoft.com/office/drawing/2014/main" id="{1F65A6CD-67A8-F5A8-A7A5-92019F62E8EE}"/>
              </a:ext>
            </a:extLst>
          </p:cNvPr>
          <p:cNvSpPr txBox="1">
            <a:spLocks noChangeArrowheads="1"/>
          </p:cNvSpPr>
          <p:nvPr/>
        </p:nvSpPr>
        <p:spPr bwMode="auto">
          <a:xfrm>
            <a:off x="0" y="868680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buClrTx/>
              <a:buFontTx/>
              <a:buNone/>
            </a:pPr>
            <a:endParaRPr lang="en-US" altLang="en-US" sz="1200"/>
          </a:p>
        </p:txBody>
      </p:sp>
      <p:sp>
        <p:nvSpPr>
          <p:cNvPr id="205827" name="Text Box 3">
            <a:extLst>
              <a:ext uri="{FF2B5EF4-FFF2-40B4-BE49-F238E27FC236}">
                <a16:creationId xmlns:a16="http://schemas.microsoft.com/office/drawing/2014/main" id="{03B4FF9E-BCD0-4524-958F-2B3A180FEFC2}"/>
              </a:ext>
            </a:extLst>
          </p:cNvPr>
          <p:cNvSpPr txBox="1">
            <a:spLocks noChangeArrowheads="1"/>
          </p:cNvSpPr>
          <p:nvPr/>
        </p:nvSpPr>
        <p:spPr bwMode="auto">
          <a:xfrm>
            <a:off x="0" y="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buClrTx/>
              <a:buFontTx/>
              <a:buNone/>
            </a:pPr>
            <a:endParaRPr lang="en-US" altLang="en-US" sz="1200"/>
          </a:p>
        </p:txBody>
      </p:sp>
      <p:sp>
        <p:nvSpPr>
          <p:cNvPr id="205828" name="Text Box 4">
            <a:extLst>
              <a:ext uri="{FF2B5EF4-FFF2-40B4-BE49-F238E27FC236}">
                <a16:creationId xmlns:a16="http://schemas.microsoft.com/office/drawing/2014/main" id="{9051483C-AC13-4A55-3731-9301F7882384}"/>
              </a:ext>
            </a:extLst>
          </p:cNvPr>
          <p:cNvSpPr txBox="1">
            <a:spLocks noChangeArrowheads="1"/>
          </p:cNvSpPr>
          <p:nvPr/>
        </p:nvSpPr>
        <p:spPr bwMode="auto">
          <a:xfrm>
            <a:off x="3886200" y="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lgn="r">
              <a:buClrTx/>
              <a:buFontTx/>
              <a:buNone/>
            </a:pPr>
            <a:endParaRPr lang="en-US" altLang="en-US" sz="1200"/>
          </a:p>
        </p:txBody>
      </p:sp>
      <p:sp>
        <p:nvSpPr>
          <p:cNvPr id="205829" name="Text Box 5">
            <a:extLst>
              <a:ext uri="{FF2B5EF4-FFF2-40B4-BE49-F238E27FC236}">
                <a16:creationId xmlns:a16="http://schemas.microsoft.com/office/drawing/2014/main" id="{9CED031C-B20A-2944-8C39-068161BC519D}"/>
              </a:ext>
            </a:extLst>
          </p:cNvPr>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05830" name="Text Box 6">
            <a:extLst>
              <a:ext uri="{FF2B5EF4-FFF2-40B4-BE49-F238E27FC236}">
                <a16:creationId xmlns:a16="http://schemas.microsoft.com/office/drawing/2014/main" id="{C9CF2830-8AF4-50B4-CFED-7CB1A441EBB5}"/>
              </a:ext>
            </a:extLst>
          </p:cNvPr>
          <p:cNvSpPr txBox="1">
            <a:spLocks noChangeArrowheads="1"/>
          </p:cNvSpPr>
          <p:nvPr>
            <p:ph type="body" idx="1"/>
          </p:nvPr>
        </p:nvSpPr>
        <p:spPr bwMode="auto">
          <a:xfrm>
            <a:off x="914400" y="4343400"/>
            <a:ext cx="5016500" cy="411162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250613DC-63C9-CD06-1CB1-7DE774FAA04A}"/>
              </a:ext>
            </a:extLst>
          </p:cNvPr>
          <p:cNvSpPr>
            <a:spLocks noGrp="1" noChangeArrowheads="1"/>
          </p:cNvSpPr>
          <p:nvPr>
            <p:ph type="sldNum"/>
          </p:nvPr>
        </p:nvSpPr>
        <p:spPr>
          <a:ln/>
        </p:spPr>
        <p:txBody>
          <a:bodyPr/>
          <a:lstStyle/>
          <a:p>
            <a:fld id="{F3FDBCF6-9F21-3E42-938E-138942D879EB}" type="slidenum">
              <a:rPr lang="en-US" altLang="en-US"/>
              <a:pPr/>
              <a:t>50</a:t>
            </a:fld>
            <a:endParaRPr lang="en-US" altLang="en-US"/>
          </a:p>
        </p:txBody>
      </p:sp>
      <p:sp>
        <p:nvSpPr>
          <p:cNvPr id="207873" name="Text Box 1">
            <a:extLst>
              <a:ext uri="{FF2B5EF4-FFF2-40B4-BE49-F238E27FC236}">
                <a16:creationId xmlns:a16="http://schemas.microsoft.com/office/drawing/2014/main" id="{85F8E2F0-5C21-66B8-2CCB-319549C446E5}"/>
              </a:ext>
            </a:extLst>
          </p:cNvPr>
          <p:cNvSpPr txBox="1">
            <a:spLocks noChangeArrowheads="1"/>
          </p:cNvSpPr>
          <p:nvPr/>
        </p:nvSpPr>
        <p:spPr bwMode="auto">
          <a:xfrm>
            <a:off x="3886200" y="868680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lgn="r">
              <a:buClrTx/>
              <a:buFontTx/>
              <a:buNone/>
            </a:pPr>
            <a:fld id="{F45A6056-134C-CB47-91C4-60FCF24B1EF8}" type="slidenum">
              <a:rPr lang="en-US" altLang="en-US" sz="1200"/>
              <a:pPr algn="r">
                <a:buClrTx/>
                <a:buFontTx/>
                <a:buNone/>
              </a:pPr>
              <a:t>50</a:t>
            </a:fld>
            <a:endParaRPr lang="en-US" altLang="en-US" sz="1200"/>
          </a:p>
        </p:txBody>
      </p:sp>
      <p:sp>
        <p:nvSpPr>
          <p:cNvPr id="207874" name="Text Box 2">
            <a:extLst>
              <a:ext uri="{FF2B5EF4-FFF2-40B4-BE49-F238E27FC236}">
                <a16:creationId xmlns:a16="http://schemas.microsoft.com/office/drawing/2014/main" id="{4E4F7298-5665-4F1D-58C7-85A6F7E63002}"/>
              </a:ext>
            </a:extLst>
          </p:cNvPr>
          <p:cNvSpPr txBox="1">
            <a:spLocks noChangeArrowheads="1"/>
          </p:cNvSpPr>
          <p:nvPr/>
        </p:nvSpPr>
        <p:spPr bwMode="auto">
          <a:xfrm>
            <a:off x="0" y="868680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buClrTx/>
              <a:buFontTx/>
              <a:buNone/>
            </a:pPr>
            <a:endParaRPr lang="en-US" altLang="en-US" sz="1200"/>
          </a:p>
        </p:txBody>
      </p:sp>
      <p:sp>
        <p:nvSpPr>
          <p:cNvPr id="207875" name="Text Box 3">
            <a:extLst>
              <a:ext uri="{FF2B5EF4-FFF2-40B4-BE49-F238E27FC236}">
                <a16:creationId xmlns:a16="http://schemas.microsoft.com/office/drawing/2014/main" id="{565B384A-ADBD-4FF6-EC2B-3C597CBE179F}"/>
              </a:ext>
            </a:extLst>
          </p:cNvPr>
          <p:cNvSpPr txBox="1">
            <a:spLocks noChangeArrowheads="1"/>
          </p:cNvSpPr>
          <p:nvPr/>
        </p:nvSpPr>
        <p:spPr bwMode="auto">
          <a:xfrm>
            <a:off x="0" y="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buClrTx/>
              <a:buFontTx/>
              <a:buNone/>
            </a:pPr>
            <a:endParaRPr lang="en-US" altLang="en-US" sz="1200"/>
          </a:p>
        </p:txBody>
      </p:sp>
      <p:sp>
        <p:nvSpPr>
          <p:cNvPr id="207876" name="Text Box 4">
            <a:extLst>
              <a:ext uri="{FF2B5EF4-FFF2-40B4-BE49-F238E27FC236}">
                <a16:creationId xmlns:a16="http://schemas.microsoft.com/office/drawing/2014/main" id="{4C4A42F7-A140-403F-BE9B-46CB13216D35}"/>
              </a:ext>
            </a:extLst>
          </p:cNvPr>
          <p:cNvSpPr txBox="1">
            <a:spLocks noChangeArrowheads="1"/>
          </p:cNvSpPr>
          <p:nvPr/>
        </p:nvSpPr>
        <p:spPr bwMode="auto">
          <a:xfrm>
            <a:off x="3886200" y="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lgn="r">
              <a:buClrTx/>
              <a:buFontTx/>
              <a:buNone/>
            </a:pPr>
            <a:endParaRPr lang="en-US" altLang="en-US" sz="1200"/>
          </a:p>
        </p:txBody>
      </p:sp>
      <p:sp>
        <p:nvSpPr>
          <p:cNvPr id="207877" name="Text Box 5">
            <a:extLst>
              <a:ext uri="{FF2B5EF4-FFF2-40B4-BE49-F238E27FC236}">
                <a16:creationId xmlns:a16="http://schemas.microsoft.com/office/drawing/2014/main" id="{54FCD1EE-C99C-7AA3-270A-9924F9BEBD4E}"/>
              </a:ext>
            </a:extLst>
          </p:cNvPr>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07878" name="Text Box 6">
            <a:extLst>
              <a:ext uri="{FF2B5EF4-FFF2-40B4-BE49-F238E27FC236}">
                <a16:creationId xmlns:a16="http://schemas.microsoft.com/office/drawing/2014/main" id="{35EDFC37-51B0-5E7E-E135-37347C7FB712}"/>
              </a:ext>
            </a:extLst>
          </p:cNvPr>
          <p:cNvSpPr txBox="1">
            <a:spLocks noChangeArrowheads="1"/>
          </p:cNvSpPr>
          <p:nvPr>
            <p:ph type="body" idx="1"/>
          </p:nvPr>
        </p:nvSpPr>
        <p:spPr bwMode="auto">
          <a:xfrm>
            <a:off x="914400" y="4343400"/>
            <a:ext cx="5016500" cy="411162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8AF08654-854B-3B84-4BBE-3F3CDE98937B}"/>
              </a:ext>
            </a:extLst>
          </p:cNvPr>
          <p:cNvSpPr>
            <a:spLocks noGrp="1" noChangeArrowheads="1"/>
          </p:cNvSpPr>
          <p:nvPr>
            <p:ph type="sldNum"/>
          </p:nvPr>
        </p:nvSpPr>
        <p:spPr>
          <a:ln/>
        </p:spPr>
        <p:txBody>
          <a:bodyPr/>
          <a:lstStyle/>
          <a:p>
            <a:fld id="{734757D0-7B52-7F48-A63D-8F0A2F446D50}" type="slidenum">
              <a:rPr lang="en-US" altLang="en-US"/>
              <a:pPr/>
              <a:t>5</a:t>
            </a:fld>
            <a:endParaRPr lang="en-US" altLang="en-US"/>
          </a:p>
        </p:txBody>
      </p:sp>
      <p:sp>
        <p:nvSpPr>
          <p:cNvPr id="331778" name="Rectangle 1026">
            <a:extLst>
              <a:ext uri="{FF2B5EF4-FFF2-40B4-BE49-F238E27FC236}">
                <a16:creationId xmlns:a16="http://schemas.microsoft.com/office/drawing/2014/main" id="{9F6FC9E6-0E5A-A3FB-0487-07910BB29128}"/>
              </a:ext>
            </a:extLst>
          </p:cNvPr>
          <p:cNvSpPr>
            <a:spLocks noGrp="1" noChangeArrowheads="1"/>
          </p:cNvSpPr>
          <p:nvPr>
            <p:ph type="sldImg"/>
          </p:nvPr>
        </p:nvSpPr>
        <p:spPr>
          <a:xfrm>
            <a:off x="1144588" y="685800"/>
            <a:ext cx="4554537" cy="3414713"/>
          </a:xfrm>
          <a:ln/>
        </p:spPr>
      </p:sp>
      <p:sp>
        <p:nvSpPr>
          <p:cNvPr id="331779" name="Rectangle 1027">
            <a:extLst>
              <a:ext uri="{FF2B5EF4-FFF2-40B4-BE49-F238E27FC236}">
                <a16:creationId xmlns:a16="http://schemas.microsoft.com/office/drawing/2014/main" id="{D73A88FF-6C73-DC28-6446-518E1892F13D}"/>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0B3E26E1-5A51-5CD3-B13A-7864E1635EEA}"/>
              </a:ext>
            </a:extLst>
          </p:cNvPr>
          <p:cNvSpPr>
            <a:spLocks noGrp="1" noChangeArrowheads="1"/>
          </p:cNvSpPr>
          <p:nvPr>
            <p:ph type="sldNum"/>
          </p:nvPr>
        </p:nvSpPr>
        <p:spPr>
          <a:ln/>
        </p:spPr>
        <p:txBody>
          <a:bodyPr/>
          <a:lstStyle/>
          <a:p>
            <a:fld id="{CC9CC28C-065B-9C43-BEFB-03D4E11BBB30}" type="slidenum">
              <a:rPr lang="en-US" altLang="en-US"/>
              <a:pPr/>
              <a:t>51</a:t>
            </a:fld>
            <a:endParaRPr lang="en-US" altLang="en-US"/>
          </a:p>
        </p:txBody>
      </p:sp>
      <p:sp>
        <p:nvSpPr>
          <p:cNvPr id="437250" name="Text Box 2">
            <a:extLst>
              <a:ext uri="{FF2B5EF4-FFF2-40B4-BE49-F238E27FC236}">
                <a16:creationId xmlns:a16="http://schemas.microsoft.com/office/drawing/2014/main" id="{EB06E4B4-83A1-4E6B-32F7-D135B843DEE8}"/>
              </a:ext>
            </a:extLst>
          </p:cNvPr>
          <p:cNvSpPr txBox="1">
            <a:spLocks noChangeArrowheads="1"/>
          </p:cNvSpPr>
          <p:nvPr/>
        </p:nvSpPr>
        <p:spPr bwMode="auto">
          <a:xfrm>
            <a:off x="3886200" y="868680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lgn="r">
              <a:buClrTx/>
              <a:buFontTx/>
              <a:buNone/>
            </a:pPr>
            <a:fld id="{D0380F1A-C5AE-FF44-843C-2793DE0BCF19}" type="slidenum">
              <a:rPr lang="en-US" altLang="en-US" sz="1200"/>
              <a:pPr algn="r">
                <a:buClrTx/>
                <a:buFontTx/>
                <a:buNone/>
              </a:pPr>
              <a:t>51</a:t>
            </a:fld>
            <a:endParaRPr lang="en-US" altLang="en-US" sz="1200"/>
          </a:p>
        </p:txBody>
      </p:sp>
      <p:sp>
        <p:nvSpPr>
          <p:cNvPr id="437251" name="Text Box 3">
            <a:extLst>
              <a:ext uri="{FF2B5EF4-FFF2-40B4-BE49-F238E27FC236}">
                <a16:creationId xmlns:a16="http://schemas.microsoft.com/office/drawing/2014/main" id="{39088564-6901-A0D6-3BA8-4D584374252F}"/>
              </a:ext>
            </a:extLst>
          </p:cNvPr>
          <p:cNvSpPr txBox="1">
            <a:spLocks noChangeArrowheads="1"/>
          </p:cNvSpPr>
          <p:nvPr/>
        </p:nvSpPr>
        <p:spPr bwMode="auto">
          <a:xfrm>
            <a:off x="0" y="868680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buClrTx/>
              <a:buFontTx/>
              <a:buNone/>
            </a:pPr>
            <a:endParaRPr lang="en-US" altLang="en-US" sz="1200"/>
          </a:p>
        </p:txBody>
      </p:sp>
      <p:sp>
        <p:nvSpPr>
          <p:cNvPr id="437252" name="Text Box 4">
            <a:extLst>
              <a:ext uri="{FF2B5EF4-FFF2-40B4-BE49-F238E27FC236}">
                <a16:creationId xmlns:a16="http://schemas.microsoft.com/office/drawing/2014/main" id="{D080116E-B2E4-4A9A-1383-1AE147E610A9}"/>
              </a:ext>
            </a:extLst>
          </p:cNvPr>
          <p:cNvSpPr txBox="1">
            <a:spLocks noChangeArrowheads="1"/>
          </p:cNvSpPr>
          <p:nvPr/>
        </p:nvSpPr>
        <p:spPr bwMode="auto">
          <a:xfrm>
            <a:off x="0" y="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buClrTx/>
              <a:buFontTx/>
              <a:buNone/>
            </a:pPr>
            <a:endParaRPr lang="en-US" altLang="en-US" sz="1200"/>
          </a:p>
        </p:txBody>
      </p:sp>
      <p:sp>
        <p:nvSpPr>
          <p:cNvPr id="437253" name="Text Box 5">
            <a:extLst>
              <a:ext uri="{FF2B5EF4-FFF2-40B4-BE49-F238E27FC236}">
                <a16:creationId xmlns:a16="http://schemas.microsoft.com/office/drawing/2014/main" id="{B0340944-C6D6-3FB2-BFBC-92A965A22077}"/>
              </a:ext>
            </a:extLst>
          </p:cNvPr>
          <p:cNvSpPr txBox="1">
            <a:spLocks noChangeArrowheads="1"/>
          </p:cNvSpPr>
          <p:nvPr/>
        </p:nvSpPr>
        <p:spPr bwMode="auto">
          <a:xfrm>
            <a:off x="3886200" y="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lgn="r">
              <a:buClrTx/>
              <a:buFontTx/>
              <a:buNone/>
            </a:pPr>
            <a:endParaRPr lang="en-US" altLang="en-US" sz="1200"/>
          </a:p>
        </p:txBody>
      </p:sp>
      <p:sp>
        <p:nvSpPr>
          <p:cNvPr id="437254" name="Text Box 6">
            <a:extLst>
              <a:ext uri="{FF2B5EF4-FFF2-40B4-BE49-F238E27FC236}">
                <a16:creationId xmlns:a16="http://schemas.microsoft.com/office/drawing/2014/main" id="{71B6889B-2FB7-EC8C-2329-46F9C267A0FE}"/>
              </a:ext>
            </a:extLst>
          </p:cNvPr>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37255" name="Text Box 7">
            <a:extLst>
              <a:ext uri="{FF2B5EF4-FFF2-40B4-BE49-F238E27FC236}">
                <a16:creationId xmlns:a16="http://schemas.microsoft.com/office/drawing/2014/main" id="{BEEEFDD1-4758-AC31-E40D-1348F13C5D44}"/>
              </a:ext>
            </a:extLst>
          </p:cNvPr>
          <p:cNvSpPr txBox="1">
            <a:spLocks noChangeArrowheads="1"/>
          </p:cNvSpPr>
          <p:nvPr>
            <p:ph type="body" idx="1"/>
          </p:nvPr>
        </p:nvSpPr>
        <p:spPr bwMode="auto">
          <a:xfrm>
            <a:off x="914400" y="4343400"/>
            <a:ext cx="5011738" cy="4106863"/>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39659B58-AFE4-8627-130A-668A9C087C67}"/>
              </a:ext>
            </a:extLst>
          </p:cNvPr>
          <p:cNvSpPr>
            <a:spLocks noGrp="1" noChangeArrowheads="1"/>
          </p:cNvSpPr>
          <p:nvPr>
            <p:ph type="sldNum"/>
          </p:nvPr>
        </p:nvSpPr>
        <p:spPr>
          <a:ln/>
        </p:spPr>
        <p:txBody>
          <a:bodyPr/>
          <a:lstStyle/>
          <a:p>
            <a:fld id="{622A39CF-5664-BA43-80C7-D999E925D9DF}" type="slidenum">
              <a:rPr lang="en-US" altLang="en-US"/>
              <a:pPr/>
              <a:t>52</a:t>
            </a:fld>
            <a:endParaRPr lang="en-US" altLang="en-US"/>
          </a:p>
        </p:txBody>
      </p:sp>
      <p:sp>
        <p:nvSpPr>
          <p:cNvPr id="209921" name="Text Box 1">
            <a:extLst>
              <a:ext uri="{FF2B5EF4-FFF2-40B4-BE49-F238E27FC236}">
                <a16:creationId xmlns:a16="http://schemas.microsoft.com/office/drawing/2014/main" id="{C9EA6004-83E0-4FF5-639C-78810AB8040A}"/>
              </a:ext>
            </a:extLst>
          </p:cNvPr>
          <p:cNvSpPr txBox="1">
            <a:spLocks noChangeArrowheads="1"/>
          </p:cNvSpPr>
          <p:nvPr/>
        </p:nvSpPr>
        <p:spPr bwMode="auto">
          <a:xfrm>
            <a:off x="3886200" y="868680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lgn="r">
              <a:buClrTx/>
              <a:buFontTx/>
              <a:buNone/>
            </a:pPr>
            <a:fld id="{FD2FFB30-F88E-1547-A9E2-78E7435DE740}" type="slidenum">
              <a:rPr lang="en-US" altLang="en-US" sz="1200"/>
              <a:pPr algn="r">
                <a:buClrTx/>
                <a:buFontTx/>
                <a:buNone/>
              </a:pPr>
              <a:t>52</a:t>
            </a:fld>
            <a:endParaRPr lang="en-US" altLang="en-US" sz="1200"/>
          </a:p>
        </p:txBody>
      </p:sp>
      <p:sp>
        <p:nvSpPr>
          <p:cNvPr id="209922" name="Text Box 2">
            <a:extLst>
              <a:ext uri="{FF2B5EF4-FFF2-40B4-BE49-F238E27FC236}">
                <a16:creationId xmlns:a16="http://schemas.microsoft.com/office/drawing/2014/main" id="{A501AA59-DF5E-5568-5962-1370811D2747}"/>
              </a:ext>
            </a:extLst>
          </p:cNvPr>
          <p:cNvSpPr txBox="1">
            <a:spLocks noChangeArrowheads="1"/>
          </p:cNvSpPr>
          <p:nvPr/>
        </p:nvSpPr>
        <p:spPr bwMode="auto">
          <a:xfrm>
            <a:off x="0" y="868680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buClrTx/>
              <a:buFontTx/>
              <a:buNone/>
            </a:pPr>
            <a:endParaRPr lang="en-US" altLang="en-US" sz="1200"/>
          </a:p>
        </p:txBody>
      </p:sp>
      <p:sp>
        <p:nvSpPr>
          <p:cNvPr id="209923" name="Text Box 3">
            <a:extLst>
              <a:ext uri="{FF2B5EF4-FFF2-40B4-BE49-F238E27FC236}">
                <a16:creationId xmlns:a16="http://schemas.microsoft.com/office/drawing/2014/main" id="{065CCED4-98D7-9EBD-5FC1-C53D7595EED7}"/>
              </a:ext>
            </a:extLst>
          </p:cNvPr>
          <p:cNvSpPr txBox="1">
            <a:spLocks noChangeArrowheads="1"/>
          </p:cNvSpPr>
          <p:nvPr/>
        </p:nvSpPr>
        <p:spPr bwMode="auto">
          <a:xfrm>
            <a:off x="0" y="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buClrTx/>
              <a:buFontTx/>
              <a:buNone/>
            </a:pPr>
            <a:endParaRPr lang="en-US" altLang="en-US" sz="1200"/>
          </a:p>
        </p:txBody>
      </p:sp>
      <p:sp>
        <p:nvSpPr>
          <p:cNvPr id="209924" name="Text Box 4">
            <a:extLst>
              <a:ext uri="{FF2B5EF4-FFF2-40B4-BE49-F238E27FC236}">
                <a16:creationId xmlns:a16="http://schemas.microsoft.com/office/drawing/2014/main" id="{6D3953E7-1F8E-C7ED-6017-0800C5F81DC6}"/>
              </a:ext>
            </a:extLst>
          </p:cNvPr>
          <p:cNvSpPr txBox="1">
            <a:spLocks noChangeArrowheads="1"/>
          </p:cNvSpPr>
          <p:nvPr/>
        </p:nvSpPr>
        <p:spPr bwMode="auto">
          <a:xfrm>
            <a:off x="3886200" y="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lgn="r">
              <a:buClrTx/>
              <a:buFontTx/>
              <a:buNone/>
            </a:pPr>
            <a:endParaRPr lang="en-US" altLang="en-US" sz="1200"/>
          </a:p>
        </p:txBody>
      </p:sp>
      <p:sp>
        <p:nvSpPr>
          <p:cNvPr id="209925" name="Text Box 5">
            <a:extLst>
              <a:ext uri="{FF2B5EF4-FFF2-40B4-BE49-F238E27FC236}">
                <a16:creationId xmlns:a16="http://schemas.microsoft.com/office/drawing/2014/main" id="{0DF95A6C-296A-C33A-374C-303FDFCFFCFA}"/>
              </a:ext>
            </a:extLst>
          </p:cNvPr>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09926" name="Text Box 6">
            <a:extLst>
              <a:ext uri="{FF2B5EF4-FFF2-40B4-BE49-F238E27FC236}">
                <a16:creationId xmlns:a16="http://schemas.microsoft.com/office/drawing/2014/main" id="{3495435F-B9EB-E4B3-E37E-A36602C814B4}"/>
              </a:ext>
            </a:extLst>
          </p:cNvPr>
          <p:cNvSpPr txBox="1">
            <a:spLocks noChangeArrowheads="1"/>
          </p:cNvSpPr>
          <p:nvPr>
            <p:ph type="body" idx="1"/>
          </p:nvPr>
        </p:nvSpPr>
        <p:spPr bwMode="auto">
          <a:xfrm>
            <a:off x="914400" y="4343400"/>
            <a:ext cx="5016500" cy="411162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D93265E0-6C1F-F2C8-0D32-45811AD63F38}"/>
              </a:ext>
            </a:extLst>
          </p:cNvPr>
          <p:cNvSpPr>
            <a:spLocks noGrp="1" noChangeArrowheads="1"/>
          </p:cNvSpPr>
          <p:nvPr>
            <p:ph type="sldNum"/>
          </p:nvPr>
        </p:nvSpPr>
        <p:spPr>
          <a:ln/>
        </p:spPr>
        <p:txBody>
          <a:bodyPr/>
          <a:lstStyle/>
          <a:p>
            <a:fld id="{DE25A60C-7DB6-CA40-8210-6D888B045CB8}" type="slidenum">
              <a:rPr lang="en-US" altLang="en-US"/>
              <a:pPr/>
              <a:t>53</a:t>
            </a:fld>
            <a:endParaRPr lang="en-US" altLang="en-US"/>
          </a:p>
        </p:txBody>
      </p:sp>
      <p:sp>
        <p:nvSpPr>
          <p:cNvPr id="210945" name="Text Box 1">
            <a:extLst>
              <a:ext uri="{FF2B5EF4-FFF2-40B4-BE49-F238E27FC236}">
                <a16:creationId xmlns:a16="http://schemas.microsoft.com/office/drawing/2014/main" id="{F50B54A8-C509-9E3E-2517-C4AA4A90A195}"/>
              </a:ext>
            </a:extLst>
          </p:cNvPr>
          <p:cNvSpPr txBox="1">
            <a:spLocks noChangeArrowheads="1"/>
          </p:cNvSpPr>
          <p:nvPr/>
        </p:nvSpPr>
        <p:spPr bwMode="auto">
          <a:xfrm>
            <a:off x="3886200" y="868680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lgn="r">
              <a:buClrTx/>
              <a:buFontTx/>
              <a:buNone/>
            </a:pPr>
            <a:fld id="{731B28E9-7139-A146-8662-CE5539410D82}" type="slidenum">
              <a:rPr lang="en-US" altLang="en-US" sz="1200"/>
              <a:pPr algn="r">
                <a:buClrTx/>
                <a:buFontTx/>
                <a:buNone/>
              </a:pPr>
              <a:t>53</a:t>
            </a:fld>
            <a:endParaRPr lang="en-US" altLang="en-US" sz="1200"/>
          </a:p>
        </p:txBody>
      </p:sp>
      <p:sp>
        <p:nvSpPr>
          <p:cNvPr id="210946" name="Text Box 2">
            <a:extLst>
              <a:ext uri="{FF2B5EF4-FFF2-40B4-BE49-F238E27FC236}">
                <a16:creationId xmlns:a16="http://schemas.microsoft.com/office/drawing/2014/main" id="{F192D8D0-95E3-D335-6DC1-3434C862C188}"/>
              </a:ext>
            </a:extLst>
          </p:cNvPr>
          <p:cNvSpPr txBox="1">
            <a:spLocks noChangeArrowheads="1"/>
          </p:cNvSpPr>
          <p:nvPr/>
        </p:nvSpPr>
        <p:spPr bwMode="auto">
          <a:xfrm>
            <a:off x="0" y="868680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buClrTx/>
              <a:buFontTx/>
              <a:buNone/>
            </a:pPr>
            <a:endParaRPr lang="en-US" altLang="en-US" sz="1200"/>
          </a:p>
        </p:txBody>
      </p:sp>
      <p:sp>
        <p:nvSpPr>
          <p:cNvPr id="210947" name="Text Box 3">
            <a:extLst>
              <a:ext uri="{FF2B5EF4-FFF2-40B4-BE49-F238E27FC236}">
                <a16:creationId xmlns:a16="http://schemas.microsoft.com/office/drawing/2014/main" id="{2DBDBB13-517B-7F6E-D32B-8E93450431C7}"/>
              </a:ext>
            </a:extLst>
          </p:cNvPr>
          <p:cNvSpPr txBox="1">
            <a:spLocks noChangeArrowheads="1"/>
          </p:cNvSpPr>
          <p:nvPr/>
        </p:nvSpPr>
        <p:spPr bwMode="auto">
          <a:xfrm>
            <a:off x="0" y="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buClrTx/>
              <a:buFontTx/>
              <a:buNone/>
            </a:pPr>
            <a:endParaRPr lang="en-US" altLang="en-US" sz="1200"/>
          </a:p>
        </p:txBody>
      </p:sp>
      <p:sp>
        <p:nvSpPr>
          <p:cNvPr id="210948" name="Text Box 4">
            <a:extLst>
              <a:ext uri="{FF2B5EF4-FFF2-40B4-BE49-F238E27FC236}">
                <a16:creationId xmlns:a16="http://schemas.microsoft.com/office/drawing/2014/main" id="{7E072BC4-2BD2-3990-693C-0810153BBC14}"/>
              </a:ext>
            </a:extLst>
          </p:cNvPr>
          <p:cNvSpPr txBox="1">
            <a:spLocks noChangeArrowheads="1"/>
          </p:cNvSpPr>
          <p:nvPr/>
        </p:nvSpPr>
        <p:spPr bwMode="auto">
          <a:xfrm>
            <a:off x="3886200" y="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lgn="r">
              <a:buClrTx/>
              <a:buFontTx/>
              <a:buNone/>
            </a:pPr>
            <a:endParaRPr lang="en-US" altLang="en-US" sz="1200"/>
          </a:p>
        </p:txBody>
      </p:sp>
      <p:sp>
        <p:nvSpPr>
          <p:cNvPr id="210949" name="Text Box 5">
            <a:extLst>
              <a:ext uri="{FF2B5EF4-FFF2-40B4-BE49-F238E27FC236}">
                <a16:creationId xmlns:a16="http://schemas.microsoft.com/office/drawing/2014/main" id="{5C8F1317-C54F-FAE7-3FDB-B14CF0AA82C4}"/>
              </a:ext>
            </a:extLst>
          </p:cNvPr>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0950" name="Text Box 6">
            <a:extLst>
              <a:ext uri="{FF2B5EF4-FFF2-40B4-BE49-F238E27FC236}">
                <a16:creationId xmlns:a16="http://schemas.microsoft.com/office/drawing/2014/main" id="{65F26669-C1F9-392F-4649-A4BBF97FCE38}"/>
              </a:ext>
            </a:extLst>
          </p:cNvPr>
          <p:cNvSpPr txBox="1">
            <a:spLocks noChangeArrowheads="1"/>
          </p:cNvSpPr>
          <p:nvPr>
            <p:ph type="body" idx="1"/>
          </p:nvPr>
        </p:nvSpPr>
        <p:spPr bwMode="auto">
          <a:xfrm>
            <a:off x="914400" y="4343400"/>
            <a:ext cx="5016500" cy="411162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BCE6377A-883E-C44C-E38A-A00FC6488C6B}"/>
              </a:ext>
            </a:extLst>
          </p:cNvPr>
          <p:cNvSpPr>
            <a:spLocks noGrp="1" noChangeArrowheads="1"/>
          </p:cNvSpPr>
          <p:nvPr>
            <p:ph type="sldNum"/>
          </p:nvPr>
        </p:nvSpPr>
        <p:spPr>
          <a:ln/>
        </p:spPr>
        <p:txBody>
          <a:bodyPr/>
          <a:lstStyle/>
          <a:p>
            <a:fld id="{6DDF4130-D6E1-EF45-8FAB-73AAE67DA8A5}" type="slidenum">
              <a:rPr lang="en-US" altLang="en-US"/>
              <a:pPr/>
              <a:t>54</a:t>
            </a:fld>
            <a:endParaRPr lang="en-US" altLang="en-US"/>
          </a:p>
        </p:txBody>
      </p:sp>
      <p:sp>
        <p:nvSpPr>
          <p:cNvPr id="211969" name="Text Box 1">
            <a:extLst>
              <a:ext uri="{FF2B5EF4-FFF2-40B4-BE49-F238E27FC236}">
                <a16:creationId xmlns:a16="http://schemas.microsoft.com/office/drawing/2014/main" id="{7718CAA7-D016-B5CD-4D17-C010FDD71924}"/>
              </a:ext>
            </a:extLst>
          </p:cNvPr>
          <p:cNvSpPr txBox="1">
            <a:spLocks noChangeArrowheads="1"/>
          </p:cNvSpPr>
          <p:nvPr/>
        </p:nvSpPr>
        <p:spPr bwMode="auto">
          <a:xfrm>
            <a:off x="3886200" y="868680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lgn="r">
              <a:buClrTx/>
              <a:buFontTx/>
              <a:buNone/>
            </a:pPr>
            <a:fld id="{F48AA688-A088-0248-9530-F117176BB4C4}" type="slidenum">
              <a:rPr lang="en-US" altLang="en-US" sz="1200"/>
              <a:pPr algn="r">
                <a:buClrTx/>
                <a:buFontTx/>
                <a:buNone/>
              </a:pPr>
              <a:t>54</a:t>
            </a:fld>
            <a:endParaRPr lang="en-US" altLang="en-US" sz="1200"/>
          </a:p>
        </p:txBody>
      </p:sp>
      <p:sp>
        <p:nvSpPr>
          <p:cNvPr id="211970" name="Text Box 2">
            <a:extLst>
              <a:ext uri="{FF2B5EF4-FFF2-40B4-BE49-F238E27FC236}">
                <a16:creationId xmlns:a16="http://schemas.microsoft.com/office/drawing/2014/main" id="{FAE62E0B-1A50-C69D-F1CC-130982839C37}"/>
              </a:ext>
            </a:extLst>
          </p:cNvPr>
          <p:cNvSpPr txBox="1">
            <a:spLocks noChangeArrowheads="1"/>
          </p:cNvSpPr>
          <p:nvPr/>
        </p:nvSpPr>
        <p:spPr bwMode="auto">
          <a:xfrm>
            <a:off x="0" y="868680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buClrTx/>
              <a:buFontTx/>
              <a:buNone/>
            </a:pPr>
            <a:endParaRPr lang="en-US" altLang="en-US" sz="1200"/>
          </a:p>
        </p:txBody>
      </p:sp>
      <p:sp>
        <p:nvSpPr>
          <p:cNvPr id="211971" name="Text Box 3">
            <a:extLst>
              <a:ext uri="{FF2B5EF4-FFF2-40B4-BE49-F238E27FC236}">
                <a16:creationId xmlns:a16="http://schemas.microsoft.com/office/drawing/2014/main" id="{69BA9A74-7E36-0648-BDAC-96F2F3058A51}"/>
              </a:ext>
            </a:extLst>
          </p:cNvPr>
          <p:cNvSpPr txBox="1">
            <a:spLocks noChangeArrowheads="1"/>
          </p:cNvSpPr>
          <p:nvPr/>
        </p:nvSpPr>
        <p:spPr bwMode="auto">
          <a:xfrm>
            <a:off x="0" y="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buClrTx/>
              <a:buFontTx/>
              <a:buNone/>
            </a:pPr>
            <a:endParaRPr lang="en-US" altLang="en-US" sz="1200"/>
          </a:p>
        </p:txBody>
      </p:sp>
      <p:sp>
        <p:nvSpPr>
          <p:cNvPr id="211972" name="Text Box 4">
            <a:extLst>
              <a:ext uri="{FF2B5EF4-FFF2-40B4-BE49-F238E27FC236}">
                <a16:creationId xmlns:a16="http://schemas.microsoft.com/office/drawing/2014/main" id="{A367D5C4-CD85-32A8-64CD-084A1A06FD6B}"/>
              </a:ext>
            </a:extLst>
          </p:cNvPr>
          <p:cNvSpPr txBox="1">
            <a:spLocks noChangeArrowheads="1"/>
          </p:cNvSpPr>
          <p:nvPr/>
        </p:nvSpPr>
        <p:spPr bwMode="auto">
          <a:xfrm>
            <a:off x="3886200" y="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lgn="r">
              <a:buClrTx/>
              <a:buFontTx/>
              <a:buNone/>
            </a:pPr>
            <a:endParaRPr lang="en-US" altLang="en-US" sz="1200"/>
          </a:p>
        </p:txBody>
      </p:sp>
      <p:sp>
        <p:nvSpPr>
          <p:cNvPr id="211973" name="Text Box 5">
            <a:extLst>
              <a:ext uri="{FF2B5EF4-FFF2-40B4-BE49-F238E27FC236}">
                <a16:creationId xmlns:a16="http://schemas.microsoft.com/office/drawing/2014/main" id="{D206A660-FF77-AFC6-801C-889B6AD35979}"/>
              </a:ext>
            </a:extLst>
          </p:cNvPr>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1974" name="Text Box 6">
            <a:extLst>
              <a:ext uri="{FF2B5EF4-FFF2-40B4-BE49-F238E27FC236}">
                <a16:creationId xmlns:a16="http://schemas.microsoft.com/office/drawing/2014/main" id="{35F7F8AB-D0EB-0A75-CF61-7F98925A3253}"/>
              </a:ext>
            </a:extLst>
          </p:cNvPr>
          <p:cNvSpPr txBox="1">
            <a:spLocks noChangeArrowheads="1"/>
          </p:cNvSpPr>
          <p:nvPr>
            <p:ph type="body" idx="1"/>
          </p:nvPr>
        </p:nvSpPr>
        <p:spPr bwMode="auto">
          <a:xfrm>
            <a:off x="914400" y="4343400"/>
            <a:ext cx="5016500" cy="411162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3B81512A-84DF-7589-68B1-98DFBBB8AF47}"/>
              </a:ext>
            </a:extLst>
          </p:cNvPr>
          <p:cNvSpPr>
            <a:spLocks noGrp="1" noChangeArrowheads="1"/>
          </p:cNvSpPr>
          <p:nvPr>
            <p:ph type="sldNum"/>
          </p:nvPr>
        </p:nvSpPr>
        <p:spPr>
          <a:ln/>
        </p:spPr>
        <p:txBody>
          <a:bodyPr/>
          <a:lstStyle/>
          <a:p>
            <a:fld id="{83076D1D-9E46-F448-B8B8-28CFA1F5290E}" type="slidenum">
              <a:rPr lang="en-US" altLang="en-US"/>
              <a:pPr/>
              <a:t>55</a:t>
            </a:fld>
            <a:endParaRPr lang="en-US" altLang="en-US"/>
          </a:p>
        </p:txBody>
      </p:sp>
      <p:sp>
        <p:nvSpPr>
          <p:cNvPr id="212993" name="Text Box 1">
            <a:extLst>
              <a:ext uri="{FF2B5EF4-FFF2-40B4-BE49-F238E27FC236}">
                <a16:creationId xmlns:a16="http://schemas.microsoft.com/office/drawing/2014/main" id="{5B58A3A2-2C38-2342-38F3-88C7647C53D2}"/>
              </a:ext>
            </a:extLst>
          </p:cNvPr>
          <p:cNvSpPr txBox="1">
            <a:spLocks noChangeArrowheads="1"/>
          </p:cNvSpPr>
          <p:nvPr/>
        </p:nvSpPr>
        <p:spPr bwMode="auto">
          <a:xfrm>
            <a:off x="3886200" y="868680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lgn="r">
              <a:buClrTx/>
              <a:buFontTx/>
              <a:buNone/>
            </a:pPr>
            <a:fld id="{B4C77A2F-97C5-844E-8B7E-0D9D33A33120}" type="slidenum">
              <a:rPr lang="en-US" altLang="en-US" sz="1200"/>
              <a:pPr algn="r">
                <a:buClrTx/>
                <a:buFontTx/>
                <a:buNone/>
              </a:pPr>
              <a:t>55</a:t>
            </a:fld>
            <a:endParaRPr lang="en-US" altLang="en-US" sz="1200"/>
          </a:p>
        </p:txBody>
      </p:sp>
      <p:sp>
        <p:nvSpPr>
          <p:cNvPr id="212994" name="Text Box 2">
            <a:extLst>
              <a:ext uri="{FF2B5EF4-FFF2-40B4-BE49-F238E27FC236}">
                <a16:creationId xmlns:a16="http://schemas.microsoft.com/office/drawing/2014/main" id="{049A83BE-4CC7-5C80-A151-B00A07020838}"/>
              </a:ext>
            </a:extLst>
          </p:cNvPr>
          <p:cNvSpPr txBox="1">
            <a:spLocks noChangeArrowheads="1"/>
          </p:cNvSpPr>
          <p:nvPr/>
        </p:nvSpPr>
        <p:spPr bwMode="auto">
          <a:xfrm>
            <a:off x="0" y="868680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buClrTx/>
              <a:buFontTx/>
              <a:buNone/>
            </a:pPr>
            <a:endParaRPr lang="en-US" altLang="en-US" sz="1200"/>
          </a:p>
        </p:txBody>
      </p:sp>
      <p:sp>
        <p:nvSpPr>
          <p:cNvPr id="212995" name="Text Box 3">
            <a:extLst>
              <a:ext uri="{FF2B5EF4-FFF2-40B4-BE49-F238E27FC236}">
                <a16:creationId xmlns:a16="http://schemas.microsoft.com/office/drawing/2014/main" id="{90316069-32DD-6028-0115-A9113F1EF38B}"/>
              </a:ext>
            </a:extLst>
          </p:cNvPr>
          <p:cNvSpPr txBox="1">
            <a:spLocks noChangeArrowheads="1"/>
          </p:cNvSpPr>
          <p:nvPr/>
        </p:nvSpPr>
        <p:spPr bwMode="auto">
          <a:xfrm>
            <a:off x="0" y="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buClrTx/>
              <a:buFontTx/>
              <a:buNone/>
            </a:pPr>
            <a:endParaRPr lang="en-US" altLang="en-US" sz="1200"/>
          </a:p>
        </p:txBody>
      </p:sp>
      <p:sp>
        <p:nvSpPr>
          <p:cNvPr id="212996" name="Text Box 4">
            <a:extLst>
              <a:ext uri="{FF2B5EF4-FFF2-40B4-BE49-F238E27FC236}">
                <a16:creationId xmlns:a16="http://schemas.microsoft.com/office/drawing/2014/main" id="{CFD7EC95-3814-5088-FE28-4EF359C965BF}"/>
              </a:ext>
            </a:extLst>
          </p:cNvPr>
          <p:cNvSpPr txBox="1">
            <a:spLocks noChangeArrowheads="1"/>
          </p:cNvSpPr>
          <p:nvPr/>
        </p:nvSpPr>
        <p:spPr bwMode="auto">
          <a:xfrm>
            <a:off x="3886200" y="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lgn="r">
              <a:buClrTx/>
              <a:buFontTx/>
              <a:buNone/>
            </a:pPr>
            <a:endParaRPr lang="en-US" altLang="en-US" sz="1200"/>
          </a:p>
        </p:txBody>
      </p:sp>
      <p:sp>
        <p:nvSpPr>
          <p:cNvPr id="212997" name="Text Box 5">
            <a:extLst>
              <a:ext uri="{FF2B5EF4-FFF2-40B4-BE49-F238E27FC236}">
                <a16:creationId xmlns:a16="http://schemas.microsoft.com/office/drawing/2014/main" id="{5032A713-4868-CE11-7009-677D3E7516C9}"/>
              </a:ext>
            </a:extLst>
          </p:cNvPr>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2998" name="Text Box 6">
            <a:extLst>
              <a:ext uri="{FF2B5EF4-FFF2-40B4-BE49-F238E27FC236}">
                <a16:creationId xmlns:a16="http://schemas.microsoft.com/office/drawing/2014/main" id="{7121C6D4-649A-235C-F894-31B7FDBD8D3E}"/>
              </a:ext>
            </a:extLst>
          </p:cNvPr>
          <p:cNvSpPr txBox="1">
            <a:spLocks noChangeArrowheads="1"/>
          </p:cNvSpPr>
          <p:nvPr>
            <p:ph type="body" idx="1"/>
          </p:nvPr>
        </p:nvSpPr>
        <p:spPr bwMode="auto">
          <a:xfrm>
            <a:off x="914400" y="4343400"/>
            <a:ext cx="5016500" cy="411162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D0A907AE-9990-E798-2BBE-A6609008F878}"/>
              </a:ext>
            </a:extLst>
          </p:cNvPr>
          <p:cNvSpPr>
            <a:spLocks noGrp="1" noChangeArrowheads="1"/>
          </p:cNvSpPr>
          <p:nvPr>
            <p:ph type="sldNum"/>
          </p:nvPr>
        </p:nvSpPr>
        <p:spPr>
          <a:ln/>
        </p:spPr>
        <p:txBody>
          <a:bodyPr/>
          <a:lstStyle/>
          <a:p>
            <a:fld id="{3807FEC7-3AAC-0E4A-91C9-F1D5B271C422}" type="slidenum">
              <a:rPr lang="en-US" altLang="en-US"/>
              <a:pPr/>
              <a:t>56</a:t>
            </a:fld>
            <a:endParaRPr lang="en-US" altLang="en-US"/>
          </a:p>
        </p:txBody>
      </p:sp>
      <p:sp>
        <p:nvSpPr>
          <p:cNvPr id="214017" name="Text Box 1">
            <a:extLst>
              <a:ext uri="{FF2B5EF4-FFF2-40B4-BE49-F238E27FC236}">
                <a16:creationId xmlns:a16="http://schemas.microsoft.com/office/drawing/2014/main" id="{92C4A8FA-8AB4-4EAE-E9B9-AD5BB6A0EB69}"/>
              </a:ext>
            </a:extLst>
          </p:cNvPr>
          <p:cNvSpPr txBox="1">
            <a:spLocks noChangeArrowheads="1"/>
          </p:cNvSpPr>
          <p:nvPr/>
        </p:nvSpPr>
        <p:spPr bwMode="auto">
          <a:xfrm>
            <a:off x="3886200" y="868680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lgn="r">
              <a:buClrTx/>
              <a:buFontTx/>
              <a:buNone/>
            </a:pPr>
            <a:fld id="{4D06EDB0-F57D-1B4D-BDB7-57E279A63A1B}" type="slidenum">
              <a:rPr lang="en-US" altLang="en-US" sz="1200"/>
              <a:pPr algn="r">
                <a:buClrTx/>
                <a:buFontTx/>
                <a:buNone/>
              </a:pPr>
              <a:t>56</a:t>
            </a:fld>
            <a:endParaRPr lang="en-US" altLang="en-US" sz="1200"/>
          </a:p>
        </p:txBody>
      </p:sp>
      <p:sp>
        <p:nvSpPr>
          <p:cNvPr id="214018" name="Text Box 2">
            <a:extLst>
              <a:ext uri="{FF2B5EF4-FFF2-40B4-BE49-F238E27FC236}">
                <a16:creationId xmlns:a16="http://schemas.microsoft.com/office/drawing/2014/main" id="{059FC47E-7D19-0C77-CB41-E00CB22C1706}"/>
              </a:ext>
            </a:extLst>
          </p:cNvPr>
          <p:cNvSpPr txBox="1">
            <a:spLocks noChangeArrowheads="1"/>
          </p:cNvSpPr>
          <p:nvPr/>
        </p:nvSpPr>
        <p:spPr bwMode="auto">
          <a:xfrm>
            <a:off x="0" y="868680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buClrTx/>
              <a:buFontTx/>
              <a:buNone/>
            </a:pPr>
            <a:endParaRPr lang="en-US" altLang="en-US" sz="1200"/>
          </a:p>
        </p:txBody>
      </p:sp>
      <p:sp>
        <p:nvSpPr>
          <p:cNvPr id="214019" name="Text Box 3">
            <a:extLst>
              <a:ext uri="{FF2B5EF4-FFF2-40B4-BE49-F238E27FC236}">
                <a16:creationId xmlns:a16="http://schemas.microsoft.com/office/drawing/2014/main" id="{34DE86EA-3971-2A5A-6C55-82E66FA806C6}"/>
              </a:ext>
            </a:extLst>
          </p:cNvPr>
          <p:cNvSpPr txBox="1">
            <a:spLocks noChangeArrowheads="1"/>
          </p:cNvSpPr>
          <p:nvPr/>
        </p:nvSpPr>
        <p:spPr bwMode="auto">
          <a:xfrm>
            <a:off x="0" y="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buClrTx/>
              <a:buFontTx/>
              <a:buNone/>
            </a:pPr>
            <a:endParaRPr lang="en-US" altLang="en-US" sz="1200"/>
          </a:p>
        </p:txBody>
      </p:sp>
      <p:sp>
        <p:nvSpPr>
          <p:cNvPr id="214020" name="Text Box 4">
            <a:extLst>
              <a:ext uri="{FF2B5EF4-FFF2-40B4-BE49-F238E27FC236}">
                <a16:creationId xmlns:a16="http://schemas.microsoft.com/office/drawing/2014/main" id="{EC334B30-366B-CBAD-B024-574406EAF6CA}"/>
              </a:ext>
            </a:extLst>
          </p:cNvPr>
          <p:cNvSpPr txBox="1">
            <a:spLocks noChangeArrowheads="1"/>
          </p:cNvSpPr>
          <p:nvPr/>
        </p:nvSpPr>
        <p:spPr bwMode="auto">
          <a:xfrm>
            <a:off x="3886200" y="0"/>
            <a:ext cx="2959100" cy="44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lgn="r">
              <a:buClrTx/>
              <a:buFontTx/>
              <a:buNone/>
            </a:pPr>
            <a:endParaRPr lang="en-US" altLang="en-US" sz="1200"/>
          </a:p>
        </p:txBody>
      </p:sp>
      <p:sp>
        <p:nvSpPr>
          <p:cNvPr id="214021" name="Text Box 5">
            <a:extLst>
              <a:ext uri="{FF2B5EF4-FFF2-40B4-BE49-F238E27FC236}">
                <a16:creationId xmlns:a16="http://schemas.microsoft.com/office/drawing/2014/main" id="{9D4D1A13-C6A8-3CF6-50A5-C962F6E00728}"/>
              </a:ext>
            </a:extLst>
          </p:cNvPr>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4022" name="Text Box 6">
            <a:extLst>
              <a:ext uri="{FF2B5EF4-FFF2-40B4-BE49-F238E27FC236}">
                <a16:creationId xmlns:a16="http://schemas.microsoft.com/office/drawing/2014/main" id="{DBEDEDB2-65A9-DD5E-BAEB-103FB2A0495E}"/>
              </a:ext>
            </a:extLst>
          </p:cNvPr>
          <p:cNvSpPr txBox="1">
            <a:spLocks noChangeArrowheads="1"/>
          </p:cNvSpPr>
          <p:nvPr>
            <p:ph type="body" idx="1"/>
          </p:nvPr>
        </p:nvSpPr>
        <p:spPr bwMode="auto">
          <a:xfrm>
            <a:off x="914400" y="4343400"/>
            <a:ext cx="5016500" cy="411162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23A41FBC-86EA-50C2-E10F-228422A7C2C2}"/>
              </a:ext>
            </a:extLst>
          </p:cNvPr>
          <p:cNvSpPr>
            <a:spLocks noGrp="1" noChangeArrowheads="1"/>
          </p:cNvSpPr>
          <p:nvPr>
            <p:ph type="sldNum"/>
          </p:nvPr>
        </p:nvSpPr>
        <p:spPr>
          <a:ln/>
        </p:spPr>
        <p:txBody>
          <a:bodyPr/>
          <a:lstStyle/>
          <a:p>
            <a:fld id="{ADCD92AA-E554-7E45-B1C3-8C047DEA5C9F}" type="slidenum">
              <a:rPr lang="en-US" altLang="en-US"/>
              <a:pPr/>
              <a:t>57</a:t>
            </a:fld>
            <a:endParaRPr lang="en-US" altLang="en-US"/>
          </a:p>
        </p:txBody>
      </p:sp>
      <p:sp>
        <p:nvSpPr>
          <p:cNvPr id="230401" name="Text Box 1">
            <a:extLst>
              <a:ext uri="{FF2B5EF4-FFF2-40B4-BE49-F238E27FC236}">
                <a16:creationId xmlns:a16="http://schemas.microsoft.com/office/drawing/2014/main" id="{75B85C9A-3FD4-BEEC-8A01-190EB4AB4200}"/>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30402" name="Text Box 2">
            <a:extLst>
              <a:ext uri="{FF2B5EF4-FFF2-40B4-BE49-F238E27FC236}">
                <a16:creationId xmlns:a16="http://schemas.microsoft.com/office/drawing/2014/main" id="{0159CAB6-96D0-D6AF-9725-E22B507BED18}"/>
              </a:ext>
            </a:extLst>
          </p:cNvPr>
          <p:cNvSpPr txBox="1">
            <a:spLocks noChangeArrowheads="1"/>
          </p:cNvSpPr>
          <p:nvPr>
            <p:ph type="body" idx="1"/>
          </p:nvPr>
        </p:nvSpPr>
        <p:spPr bwMode="auto">
          <a:xfrm>
            <a:off x="914400" y="4343400"/>
            <a:ext cx="5016500" cy="410368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CE1C9249-E8F3-D8ED-B029-D39D4B12555D}"/>
              </a:ext>
            </a:extLst>
          </p:cNvPr>
          <p:cNvSpPr>
            <a:spLocks noGrp="1" noChangeArrowheads="1"/>
          </p:cNvSpPr>
          <p:nvPr>
            <p:ph type="sldNum"/>
          </p:nvPr>
        </p:nvSpPr>
        <p:spPr>
          <a:ln/>
        </p:spPr>
        <p:txBody>
          <a:bodyPr/>
          <a:lstStyle/>
          <a:p>
            <a:fld id="{5696E482-48C5-AB4A-A6B4-1901902F1502}" type="slidenum">
              <a:rPr lang="en-US" altLang="en-US"/>
              <a:pPr/>
              <a:t>58</a:t>
            </a:fld>
            <a:endParaRPr lang="en-US" altLang="en-US"/>
          </a:p>
        </p:txBody>
      </p:sp>
      <p:sp>
        <p:nvSpPr>
          <p:cNvPr id="231425" name="Text Box 1">
            <a:extLst>
              <a:ext uri="{FF2B5EF4-FFF2-40B4-BE49-F238E27FC236}">
                <a16:creationId xmlns:a16="http://schemas.microsoft.com/office/drawing/2014/main" id="{21387EB9-91A6-126B-BDBB-9B8272055533}"/>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31426" name="Text Box 2">
            <a:extLst>
              <a:ext uri="{FF2B5EF4-FFF2-40B4-BE49-F238E27FC236}">
                <a16:creationId xmlns:a16="http://schemas.microsoft.com/office/drawing/2014/main" id="{B097702C-56D7-587E-C24E-8DAD614A4CB0}"/>
              </a:ext>
            </a:extLst>
          </p:cNvPr>
          <p:cNvSpPr txBox="1">
            <a:spLocks noChangeArrowheads="1"/>
          </p:cNvSpPr>
          <p:nvPr>
            <p:ph type="body" idx="1"/>
          </p:nvPr>
        </p:nvSpPr>
        <p:spPr bwMode="auto">
          <a:xfrm>
            <a:off x="914400" y="4343400"/>
            <a:ext cx="5016500" cy="410368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10B1061C-6D23-7A79-6D63-D6DE21063E82}"/>
              </a:ext>
            </a:extLst>
          </p:cNvPr>
          <p:cNvSpPr>
            <a:spLocks noGrp="1" noChangeArrowheads="1"/>
          </p:cNvSpPr>
          <p:nvPr>
            <p:ph type="sldNum"/>
          </p:nvPr>
        </p:nvSpPr>
        <p:spPr>
          <a:ln/>
        </p:spPr>
        <p:txBody>
          <a:bodyPr/>
          <a:lstStyle/>
          <a:p>
            <a:fld id="{7D98481F-4BA3-0440-AE94-C575DD13D537}" type="slidenum">
              <a:rPr lang="en-US" altLang="en-US"/>
              <a:pPr/>
              <a:t>59</a:t>
            </a:fld>
            <a:endParaRPr lang="en-US" altLang="en-US"/>
          </a:p>
        </p:txBody>
      </p:sp>
      <p:sp>
        <p:nvSpPr>
          <p:cNvPr id="232449" name="Text Box 1">
            <a:extLst>
              <a:ext uri="{FF2B5EF4-FFF2-40B4-BE49-F238E27FC236}">
                <a16:creationId xmlns:a16="http://schemas.microsoft.com/office/drawing/2014/main" id="{26627126-C6B5-3DA2-06D0-B090A33DCC1A}"/>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32450" name="Text Box 2">
            <a:extLst>
              <a:ext uri="{FF2B5EF4-FFF2-40B4-BE49-F238E27FC236}">
                <a16:creationId xmlns:a16="http://schemas.microsoft.com/office/drawing/2014/main" id="{457878A9-2F69-977A-2FBD-CBE2A0DCE7B6}"/>
              </a:ext>
            </a:extLst>
          </p:cNvPr>
          <p:cNvSpPr txBox="1">
            <a:spLocks noChangeArrowheads="1"/>
          </p:cNvSpPr>
          <p:nvPr>
            <p:ph type="body" idx="1"/>
          </p:nvPr>
        </p:nvSpPr>
        <p:spPr bwMode="auto">
          <a:xfrm>
            <a:off x="914400" y="4343400"/>
            <a:ext cx="5016500" cy="410368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F4858E81-74C2-3300-8DCC-58A368D723A3}"/>
              </a:ext>
            </a:extLst>
          </p:cNvPr>
          <p:cNvSpPr>
            <a:spLocks noGrp="1" noChangeArrowheads="1"/>
          </p:cNvSpPr>
          <p:nvPr>
            <p:ph type="sldNum"/>
          </p:nvPr>
        </p:nvSpPr>
        <p:spPr>
          <a:ln/>
        </p:spPr>
        <p:txBody>
          <a:bodyPr/>
          <a:lstStyle/>
          <a:p>
            <a:fld id="{59E474F8-BC4F-9D49-A590-91625DB081D5}" type="slidenum">
              <a:rPr lang="en-US" altLang="en-US"/>
              <a:pPr/>
              <a:t>60</a:t>
            </a:fld>
            <a:endParaRPr lang="en-US" altLang="en-US"/>
          </a:p>
        </p:txBody>
      </p:sp>
      <p:sp>
        <p:nvSpPr>
          <p:cNvPr id="233473" name="Text Box 1">
            <a:extLst>
              <a:ext uri="{FF2B5EF4-FFF2-40B4-BE49-F238E27FC236}">
                <a16:creationId xmlns:a16="http://schemas.microsoft.com/office/drawing/2014/main" id="{BDC37940-2588-D3EA-97F6-FEF69B7483A1}"/>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33474" name="Text Box 2">
            <a:extLst>
              <a:ext uri="{FF2B5EF4-FFF2-40B4-BE49-F238E27FC236}">
                <a16:creationId xmlns:a16="http://schemas.microsoft.com/office/drawing/2014/main" id="{F54CD78D-B105-60A2-678E-A53A674C85E4}"/>
              </a:ext>
            </a:extLst>
          </p:cNvPr>
          <p:cNvSpPr txBox="1">
            <a:spLocks noChangeArrowheads="1"/>
          </p:cNvSpPr>
          <p:nvPr>
            <p:ph type="body" idx="1"/>
          </p:nvPr>
        </p:nvSpPr>
        <p:spPr bwMode="auto">
          <a:xfrm>
            <a:off x="914400" y="4343400"/>
            <a:ext cx="5016500" cy="410368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2FB0A447-CD67-B4C4-A930-7FBE162E753C}"/>
              </a:ext>
            </a:extLst>
          </p:cNvPr>
          <p:cNvSpPr>
            <a:spLocks noGrp="1" noChangeArrowheads="1"/>
          </p:cNvSpPr>
          <p:nvPr>
            <p:ph type="sldNum"/>
          </p:nvPr>
        </p:nvSpPr>
        <p:spPr>
          <a:ln/>
        </p:spPr>
        <p:txBody>
          <a:bodyPr/>
          <a:lstStyle/>
          <a:p>
            <a:fld id="{9901A150-285B-5B4C-8305-41333C19AC04}" type="slidenum">
              <a:rPr lang="en-US" altLang="en-US"/>
              <a:pPr/>
              <a:t>6</a:t>
            </a:fld>
            <a:endParaRPr lang="en-US" altLang="en-US"/>
          </a:p>
        </p:txBody>
      </p:sp>
      <p:sp>
        <p:nvSpPr>
          <p:cNvPr id="406530" name="Rectangle 1026">
            <a:extLst>
              <a:ext uri="{FF2B5EF4-FFF2-40B4-BE49-F238E27FC236}">
                <a16:creationId xmlns:a16="http://schemas.microsoft.com/office/drawing/2014/main" id="{B8429EEB-025D-D31D-82EA-E008D1A031F3}"/>
              </a:ext>
            </a:extLst>
          </p:cNvPr>
          <p:cNvSpPr>
            <a:spLocks noChangeArrowheads="1"/>
          </p:cNvSpPr>
          <p:nvPr>
            <p:ph type="sldImg"/>
          </p:nvPr>
        </p:nvSpPr>
        <p:spPr bwMode="auto">
          <a:xfrm>
            <a:off x="1144588" y="685800"/>
            <a:ext cx="4554537" cy="3414713"/>
          </a:xfrm>
          <a:prstGeom prst="rect">
            <a:avLst/>
          </a:prstGeom>
          <a:solidFill>
            <a:srgbClr val="FFFFFF"/>
          </a:solidFill>
          <a:ln>
            <a:solidFill>
              <a:srgbClr val="000000"/>
            </a:solidFill>
            <a:miter lim="800000"/>
            <a:headEnd/>
            <a:tailEnd/>
          </a:ln>
        </p:spPr>
      </p:sp>
      <p:sp>
        <p:nvSpPr>
          <p:cNvPr id="406531" name="Rectangle 1027">
            <a:extLst>
              <a:ext uri="{FF2B5EF4-FFF2-40B4-BE49-F238E27FC236}">
                <a16:creationId xmlns:a16="http://schemas.microsoft.com/office/drawing/2014/main" id="{54DE3F70-DCA0-F4A9-967B-8F4B21A93901}"/>
              </a:ext>
            </a:extLst>
          </p:cNvPr>
          <p:cNvSpPr>
            <a:spLocks noChangeArrowheads="1"/>
          </p:cNvSpPr>
          <p:nvPr>
            <p:ph type="body" idx="1"/>
          </p:nvPr>
        </p:nvSpPr>
        <p:spPr bwMode="auto">
          <a:xfrm>
            <a:off x="914400" y="4343400"/>
            <a:ext cx="5014913" cy="4100513"/>
          </a:xfrm>
          <a:prstGeom prst="rect">
            <a:avLst/>
          </a:prstGeom>
          <a:solidFill>
            <a:srgbClr val="FFFFFF"/>
          </a:solidFill>
          <a:ln>
            <a:solidFill>
              <a:srgbClr val="000000"/>
            </a:solidFill>
            <a:miter lim="800000"/>
            <a:headEnd/>
            <a:tailEnd/>
          </a:ln>
        </p:spPr>
        <p:txBody>
          <a:bodyPr/>
          <a:lstStyle/>
          <a:p>
            <a:endParaRPr lang="en-US"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31CBFD7F-39C6-55FB-BA86-E24976CDA414}"/>
              </a:ext>
            </a:extLst>
          </p:cNvPr>
          <p:cNvSpPr>
            <a:spLocks noGrp="1" noChangeArrowheads="1"/>
          </p:cNvSpPr>
          <p:nvPr>
            <p:ph type="sldNum"/>
          </p:nvPr>
        </p:nvSpPr>
        <p:spPr>
          <a:ln/>
        </p:spPr>
        <p:txBody>
          <a:bodyPr/>
          <a:lstStyle/>
          <a:p>
            <a:fld id="{E41EBFC7-7969-9A48-BE35-A182C0770DD6}" type="slidenum">
              <a:rPr lang="en-US" altLang="en-US"/>
              <a:pPr/>
              <a:t>61</a:t>
            </a:fld>
            <a:endParaRPr lang="en-US" altLang="en-US"/>
          </a:p>
        </p:txBody>
      </p:sp>
      <p:sp>
        <p:nvSpPr>
          <p:cNvPr id="234497" name="Text Box 1">
            <a:extLst>
              <a:ext uri="{FF2B5EF4-FFF2-40B4-BE49-F238E27FC236}">
                <a16:creationId xmlns:a16="http://schemas.microsoft.com/office/drawing/2014/main" id="{1CD9D1AF-1295-5D85-C161-85E8875440C3}"/>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34498" name="Text Box 2">
            <a:extLst>
              <a:ext uri="{FF2B5EF4-FFF2-40B4-BE49-F238E27FC236}">
                <a16:creationId xmlns:a16="http://schemas.microsoft.com/office/drawing/2014/main" id="{92311538-6A3C-80D2-1F58-6FB1868F009E}"/>
              </a:ext>
            </a:extLst>
          </p:cNvPr>
          <p:cNvSpPr txBox="1">
            <a:spLocks noChangeArrowheads="1"/>
          </p:cNvSpPr>
          <p:nvPr>
            <p:ph type="body" idx="1"/>
          </p:nvPr>
        </p:nvSpPr>
        <p:spPr bwMode="auto">
          <a:xfrm>
            <a:off x="914400" y="4343400"/>
            <a:ext cx="5016500" cy="410368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1E7D1142-C29A-7838-A937-A8C9F05AD6AD}"/>
              </a:ext>
            </a:extLst>
          </p:cNvPr>
          <p:cNvSpPr>
            <a:spLocks noGrp="1" noChangeArrowheads="1"/>
          </p:cNvSpPr>
          <p:nvPr>
            <p:ph type="sldNum"/>
          </p:nvPr>
        </p:nvSpPr>
        <p:spPr>
          <a:ln/>
        </p:spPr>
        <p:txBody>
          <a:bodyPr/>
          <a:lstStyle/>
          <a:p>
            <a:fld id="{64B52D5C-E4C9-6847-8075-CA50790685F8}" type="slidenum">
              <a:rPr lang="en-US" altLang="en-US"/>
              <a:pPr/>
              <a:t>62</a:t>
            </a:fld>
            <a:endParaRPr lang="en-US" altLang="en-US"/>
          </a:p>
        </p:txBody>
      </p:sp>
      <p:sp>
        <p:nvSpPr>
          <p:cNvPr id="235521" name="Text Box 1">
            <a:extLst>
              <a:ext uri="{FF2B5EF4-FFF2-40B4-BE49-F238E27FC236}">
                <a16:creationId xmlns:a16="http://schemas.microsoft.com/office/drawing/2014/main" id="{60A84B5B-55CC-2914-FE31-C91EF877C5D8}"/>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35522" name="Text Box 2">
            <a:extLst>
              <a:ext uri="{FF2B5EF4-FFF2-40B4-BE49-F238E27FC236}">
                <a16:creationId xmlns:a16="http://schemas.microsoft.com/office/drawing/2014/main" id="{EC8BD449-5050-E064-4172-29C7573B2045}"/>
              </a:ext>
            </a:extLst>
          </p:cNvPr>
          <p:cNvSpPr txBox="1">
            <a:spLocks noChangeArrowheads="1"/>
          </p:cNvSpPr>
          <p:nvPr>
            <p:ph type="body" idx="1"/>
          </p:nvPr>
        </p:nvSpPr>
        <p:spPr bwMode="auto">
          <a:xfrm>
            <a:off x="914400" y="4343400"/>
            <a:ext cx="5016500" cy="410368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ECE1508F-92D7-8416-2A68-08D513F08C2C}"/>
              </a:ext>
            </a:extLst>
          </p:cNvPr>
          <p:cNvSpPr>
            <a:spLocks noGrp="1" noChangeArrowheads="1"/>
          </p:cNvSpPr>
          <p:nvPr>
            <p:ph type="sldNum"/>
          </p:nvPr>
        </p:nvSpPr>
        <p:spPr>
          <a:ln/>
        </p:spPr>
        <p:txBody>
          <a:bodyPr/>
          <a:lstStyle/>
          <a:p>
            <a:fld id="{27C83373-694C-D944-AA34-73BE1BD92AFE}" type="slidenum">
              <a:rPr lang="en-US" altLang="en-US"/>
              <a:pPr/>
              <a:t>63</a:t>
            </a:fld>
            <a:endParaRPr lang="en-US" altLang="en-US"/>
          </a:p>
        </p:txBody>
      </p:sp>
      <p:sp>
        <p:nvSpPr>
          <p:cNvPr id="236545" name="Text Box 1">
            <a:extLst>
              <a:ext uri="{FF2B5EF4-FFF2-40B4-BE49-F238E27FC236}">
                <a16:creationId xmlns:a16="http://schemas.microsoft.com/office/drawing/2014/main" id="{28FDB202-8A97-71FE-9220-9AD6D05FEA39}"/>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36546" name="Text Box 2">
            <a:extLst>
              <a:ext uri="{FF2B5EF4-FFF2-40B4-BE49-F238E27FC236}">
                <a16:creationId xmlns:a16="http://schemas.microsoft.com/office/drawing/2014/main" id="{D5FC7109-624B-BC92-2981-51F66C18DF53}"/>
              </a:ext>
            </a:extLst>
          </p:cNvPr>
          <p:cNvSpPr txBox="1">
            <a:spLocks noChangeArrowheads="1"/>
          </p:cNvSpPr>
          <p:nvPr>
            <p:ph type="body" idx="1"/>
          </p:nvPr>
        </p:nvSpPr>
        <p:spPr bwMode="auto">
          <a:xfrm>
            <a:off x="914400" y="4343400"/>
            <a:ext cx="5016500" cy="410368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E34B872C-F144-F104-2111-43AE580CEC96}"/>
              </a:ext>
            </a:extLst>
          </p:cNvPr>
          <p:cNvSpPr>
            <a:spLocks noGrp="1" noChangeArrowheads="1"/>
          </p:cNvSpPr>
          <p:nvPr>
            <p:ph type="sldNum"/>
          </p:nvPr>
        </p:nvSpPr>
        <p:spPr>
          <a:ln/>
        </p:spPr>
        <p:txBody>
          <a:bodyPr/>
          <a:lstStyle/>
          <a:p>
            <a:fld id="{53E5AFBD-0755-6C46-8F6F-73D8DA614233}" type="slidenum">
              <a:rPr lang="en-US" altLang="en-US"/>
              <a:pPr/>
              <a:t>64</a:t>
            </a:fld>
            <a:endParaRPr lang="en-US" altLang="en-US"/>
          </a:p>
        </p:txBody>
      </p:sp>
      <p:sp>
        <p:nvSpPr>
          <p:cNvPr id="239617" name="Text Box 1">
            <a:extLst>
              <a:ext uri="{FF2B5EF4-FFF2-40B4-BE49-F238E27FC236}">
                <a16:creationId xmlns:a16="http://schemas.microsoft.com/office/drawing/2014/main" id="{C088EF39-3544-F848-1FE5-8B82E9C58040}"/>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39618" name="Text Box 2">
            <a:extLst>
              <a:ext uri="{FF2B5EF4-FFF2-40B4-BE49-F238E27FC236}">
                <a16:creationId xmlns:a16="http://schemas.microsoft.com/office/drawing/2014/main" id="{CF9FE35D-986E-D87B-31F0-DABD266A46C0}"/>
              </a:ext>
            </a:extLst>
          </p:cNvPr>
          <p:cNvSpPr txBox="1">
            <a:spLocks noChangeArrowheads="1"/>
          </p:cNvSpPr>
          <p:nvPr>
            <p:ph type="body" idx="1"/>
          </p:nvPr>
        </p:nvSpPr>
        <p:spPr bwMode="auto">
          <a:xfrm>
            <a:off x="914400" y="4343400"/>
            <a:ext cx="5016500" cy="410368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57C888A1-340F-2D5D-3472-5576A9012D14}"/>
              </a:ext>
            </a:extLst>
          </p:cNvPr>
          <p:cNvSpPr>
            <a:spLocks noGrp="1" noChangeArrowheads="1"/>
          </p:cNvSpPr>
          <p:nvPr>
            <p:ph type="sldNum"/>
          </p:nvPr>
        </p:nvSpPr>
        <p:spPr>
          <a:ln/>
        </p:spPr>
        <p:txBody>
          <a:bodyPr/>
          <a:lstStyle/>
          <a:p>
            <a:fld id="{35F33691-C02E-0A42-AEF1-93F37AC59337}" type="slidenum">
              <a:rPr lang="en-US" altLang="en-US"/>
              <a:pPr/>
              <a:t>65</a:t>
            </a:fld>
            <a:endParaRPr lang="en-US" altLang="en-US"/>
          </a:p>
        </p:txBody>
      </p:sp>
      <p:sp>
        <p:nvSpPr>
          <p:cNvPr id="403458" name="Rectangle 2">
            <a:extLst>
              <a:ext uri="{FF2B5EF4-FFF2-40B4-BE49-F238E27FC236}">
                <a16:creationId xmlns:a16="http://schemas.microsoft.com/office/drawing/2014/main" id="{0B52AC34-D43F-7EAE-8887-A3008570BC59}"/>
              </a:ext>
            </a:extLst>
          </p:cNvPr>
          <p:cNvSpPr>
            <a:spLocks noChangeArrowheads="1"/>
          </p:cNvSpPr>
          <p:nvPr>
            <p:ph type="sldImg"/>
          </p:nvPr>
        </p:nvSpPr>
        <p:spPr bwMode="auto">
          <a:xfrm>
            <a:off x="1144588" y="685800"/>
            <a:ext cx="4554537" cy="3414713"/>
          </a:xfrm>
          <a:prstGeom prst="rect">
            <a:avLst/>
          </a:prstGeom>
          <a:solidFill>
            <a:srgbClr val="FFFFFF"/>
          </a:solidFill>
          <a:ln>
            <a:solidFill>
              <a:srgbClr val="000000"/>
            </a:solidFill>
            <a:miter lim="800000"/>
            <a:headEnd/>
            <a:tailEnd/>
          </a:ln>
        </p:spPr>
      </p:sp>
      <p:sp>
        <p:nvSpPr>
          <p:cNvPr id="403459" name="Rectangle 3">
            <a:extLst>
              <a:ext uri="{FF2B5EF4-FFF2-40B4-BE49-F238E27FC236}">
                <a16:creationId xmlns:a16="http://schemas.microsoft.com/office/drawing/2014/main" id="{4E5D700F-04D8-952E-3529-4951F2B01E9C}"/>
              </a:ext>
            </a:extLst>
          </p:cNvPr>
          <p:cNvSpPr>
            <a:spLocks noChangeArrowheads="1"/>
          </p:cNvSpPr>
          <p:nvPr>
            <p:ph type="body" idx="1"/>
          </p:nvPr>
        </p:nvSpPr>
        <p:spPr bwMode="auto">
          <a:xfrm>
            <a:off x="914400" y="4343400"/>
            <a:ext cx="5014913" cy="4100513"/>
          </a:xfrm>
          <a:prstGeom prst="rect">
            <a:avLst/>
          </a:prstGeom>
          <a:solidFill>
            <a:srgbClr val="FFFFFF"/>
          </a:solidFill>
          <a:ln>
            <a:solidFill>
              <a:srgbClr val="000000"/>
            </a:solidFill>
            <a:miter lim="800000"/>
            <a:headEnd/>
            <a:tailEnd/>
          </a:ln>
        </p:spPr>
        <p:txBody>
          <a:bodyPr/>
          <a:lstStyle/>
          <a:p>
            <a:endParaRPr lang="en-US"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B594E48D-3E5E-EB97-C2D3-13DBE30B15C0}"/>
              </a:ext>
            </a:extLst>
          </p:cNvPr>
          <p:cNvSpPr>
            <a:spLocks noGrp="1" noChangeArrowheads="1"/>
          </p:cNvSpPr>
          <p:nvPr>
            <p:ph type="sldNum"/>
          </p:nvPr>
        </p:nvSpPr>
        <p:spPr>
          <a:ln/>
        </p:spPr>
        <p:txBody>
          <a:bodyPr/>
          <a:lstStyle/>
          <a:p>
            <a:fld id="{561C75AF-832C-C841-B089-5CC1B215BB2F}" type="slidenum">
              <a:rPr lang="en-US" altLang="en-US"/>
              <a:pPr/>
              <a:t>66</a:t>
            </a:fld>
            <a:endParaRPr lang="en-US" altLang="en-US"/>
          </a:p>
        </p:txBody>
      </p:sp>
      <p:sp>
        <p:nvSpPr>
          <p:cNvPr id="415746" name="Rectangle 2">
            <a:extLst>
              <a:ext uri="{FF2B5EF4-FFF2-40B4-BE49-F238E27FC236}">
                <a16:creationId xmlns:a16="http://schemas.microsoft.com/office/drawing/2014/main" id="{CF02CD0E-BF15-30A6-12FC-F55376E43DF7}"/>
              </a:ext>
            </a:extLst>
          </p:cNvPr>
          <p:cNvSpPr>
            <a:spLocks noGrp="1" noChangeArrowheads="1"/>
          </p:cNvSpPr>
          <p:nvPr>
            <p:ph type="sldImg"/>
          </p:nvPr>
        </p:nvSpPr>
        <p:spPr>
          <a:xfrm>
            <a:off x="1144588" y="685800"/>
            <a:ext cx="4554537" cy="3414713"/>
          </a:xfrm>
          <a:ln/>
        </p:spPr>
      </p:sp>
      <p:sp>
        <p:nvSpPr>
          <p:cNvPr id="415747" name="Rectangle 3">
            <a:extLst>
              <a:ext uri="{FF2B5EF4-FFF2-40B4-BE49-F238E27FC236}">
                <a16:creationId xmlns:a16="http://schemas.microsoft.com/office/drawing/2014/main" id="{F6F74473-DCBC-C03E-9B6E-61ADA37D6B7E}"/>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66DC0166-A274-3595-7EA4-F8B1546ACBE1}"/>
              </a:ext>
            </a:extLst>
          </p:cNvPr>
          <p:cNvSpPr>
            <a:spLocks noGrp="1" noChangeArrowheads="1"/>
          </p:cNvSpPr>
          <p:nvPr>
            <p:ph type="sldNum"/>
          </p:nvPr>
        </p:nvSpPr>
        <p:spPr>
          <a:ln/>
        </p:spPr>
        <p:txBody>
          <a:bodyPr/>
          <a:lstStyle/>
          <a:p>
            <a:fld id="{8224B37B-1FA0-0146-93C8-EE32A8C7DDFE}" type="slidenum">
              <a:rPr lang="en-US" altLang="en-US"/>
              <a:pPr/>
              <a:t>67</a:t>
            </a:fld>
            <a:endParaRPr lang="en-US" altLang="en-US"/>
          </a:p>
        </p:txBody>
      </p:sp>
      <p:sp>
        <p:nvSpPr>
          <p:cNvPr id="555010" name="Text Box 2">
            <a:extLst>
              <a:ext uri="{FF2B5EF4-FFF2-40B4-BE49-F238E27FC236}">
                <a16:creationId xmlns:a16="http://schemas.microsoft.com/office/drawing/2014/main" id="{D56CC109-2C75-AEBE-3B7F-AB2E74F3D242}"/>
              </a:ext>
            </a:extLst>
          </p:cNvPr>
          <p:cNvSpPr txBox="1">
            <a:spLocks noChangeArrowheads="1"/>
          </p:cNvSpPr>
          <p:nvPr>
            <p:ph type="sldImg"/>
          </p:nvPr>
        </p:nvSpPr>
        <p:spPr bwMode="auto">
          <a:xfrm>
            <a:off x="1144588" y="685800"/>
            <a:ext cx="4554537" cy="34147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55011" name="Text Box 3">
            <a:extLst>
              <a:ext uri="{FF2B5EF4-FFF2-40B4-BE49-F238E27FC236}">
                <a16:creationId xmlns:a16="http://schemas.microsoft.com/office/drawing/2014/main" id="{85CFD044-358D-7C98-95E5-740FB65F4757}"/>
              </a:ext>
            </a:extLst>
          </p:cNvPr>
          <p:cNvSpPr txBox="1">
            <a:spLocks noChangeArrowheads="1"/>
          </p:cNvSpPr>
          <p:nvPr>
            <p:ph type="body" idx="1"/>
          </p:nvPr>
        </p:nvSpPr>
        <p:spPr bwMode="auto">
          <a:xfrm>
            <a:off x="914400" y="4343400"/>
            <a:ext cx="5029200" cy="412432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0703F5B2-B4DF-92BC-DC60-8B16677CEB8A}"/>
              </a:ext>
            </a:extLst>
          </p:cNvPr>
          <p:cNvSpPr>
            <a:spLocks noGrp="1" noChangeArrowheads="1"/>
          </p:cNvSpPr>
          <p:nvPr>
            <p:ph type="sldNum"/>
          </p:nvPr>
        </p:nvSpPr>
        <p:spPr>
          <a:ln/>
        </p:spPr>
        <p:txBody>
          <a:bodyPr/>
          <a:lstStyle/>
          <a:p>
            <a:fld id="{1466C6FE-36D0-6E40-9BF3-43AFBAE1018D}" type="slidenum">
              <a:rPr lang="en-US" altLang="en-US"/>
              <a:pPr/>
              <a:t>7</a:t>
            </a:fld>
            <a:endParaRPr lang="en-US" altLang="en-US"/>
          </a:p>
        </p:txBody>
      </p:sp>
      <p:sp>
        <p:nvSpPr>
          <p:cNvPr id="344066" name="Rectangle 2">
            <a:extLst>
              <a:ext uri="{FF2B5EF4-FFF2-40B4-BE49-F238E27FC236}">
                <a16:creationId xmlns:a16="http://schemas.microsoft.com/office/drawing/2014/main" id="{56081055-E9AB-595B-B966-DE111CF5A481}"/>
              </a:ext>
            </a:extLst>
          </p:cNvPr>
          <p:cNvSpPr>
            <a:spLocks noGrp="1" noChangeArrowheads="1"/>
          </p:cNvSpPr>
          <p:nvPr>
            <p:ph type="sldImg"/>
          </p:nvPr>
        </p:nvSpPr>
        <p:spPr>
          <a:xfrm>
            <a:off x="1144588" y="685800"/>
            <a:ext cx="4554537" cy="3414713"/>
          </a:xfrm>
          <a:ln/>
        </p:spPr>
      </p:sp>
      <p:sp>
        <p:nvSpPr>
          <p:cNvPr id="344067" name="Rectangle 3">
            <a:extLst>
              <a:ext uri="{FF2B5EF4-FFF2-40B4-BE49-F238E27FC236}">
                <a16:creationId xmlns:a16="http://schemas.microsoft.com/office/drawing/2014/main" id="{374C5F43-B041-912C-2885-647B3D7B4F7A}"/>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96B3A7B5-60B9-BE25-684A-26A809DE10C5}"/>
              </a:ext>
            </a:extLst>
          </p:cNvPr>
          <p:cNvSpPr>
            <a:spLocks noGrp="1" noChangeArrowheads="1"/>
          </p:cNvSpPr>
          <p:nvPr>
            <p:ph type="sldNum"/>
          </p:nvPr>
        </p:nvSpPr>
        <p:spPr>
          <a:ln/>
        </p:spPr>
        <p:txBody>
          <a:bodyPr/>
          <a:lstStyle/>
          <a:p>
            <a:fld id="{87CE9949-47E1-7948-B6B8-DC01B8A2CB03}" type="slidenum">
              <a:rPr lang="en-US" altLang="en-US"/>
              <a:pPr/>
              <a:t>8</a:t>
            </a:fld>
            <a:endParaRPr lang="en-US" altLang="en-US"/>
          </a:p>
        </p:txBody>
      </p:sp>
      <p:sp>
        <p:nvSpPr>
          <p:cNvPr id="345090" name="Rectangle 1026">
            <a:extLst>
              <a:ext uri="{FF2B5EF4-FFF2-40B4-BE49-F238E27FC236}">
                <a16:creationId xmlns:a16="http://schemas.microsoft.com/office/drawing/2014/main" id="{F9C5BBE8-EAE4-9350-2461-90266ED771CE}"/>
              </a:ext>
            </a:extLst>
          </p:cNvPr>
          <p:cNvSpPr>
            <a:spLocks noGrp="1" noChangeArrowheads="1"/>
          </p:cNvSpPr>
          <p:nvPr>
            <p:ph type="sldImg"/>
          </p:nvPr>
        </p:nvSpPr>
        <p:spPr>
          <a:xfrm>
            <a:off x="1144588" y="685800"/>
            <a:ext cx="4554537" cy="3414713"/>
          </a:xfrm>
          <a:ln/>
        </p:spPr>
      </p:sp>
      <p:sp>
        <p:nvSpPr>
          <p:cNvPr id="345091" name="Rectangle 1027">
            <a:extLst>
              <a:ext uri="{FF2B5EF4-FFF2-40B4-BE49-F238E27FC236}">
                <a16:creationId xmlns:a16="http://schemas.microsoft.com/office/drawing/2014/main" id="{EBBA37BA-E777-A844-89B3-1D57F68BE98C}"/>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5">
            <a:extLst>
              <a:ext uri="{FF2B5EF4-FFF2-40B4-BE49-F238E27FC236}">
                <a16:creationId xmlns:a16="http://schemas.microsoft.com/office/drawing/2014/main" id="{54644086-3607-C378-B3F9-962F9DED0A3A}"/>
              </a:ext>
            </a:extLst>
          </p:cNvPr>
          <p:cNvSpPr>
            <a:spLocks noGrp="1" noChangeArrowheads="1"/>
          </p:cNvSpPr>
          <p:nvPr>
            <p:ph type="sldNum"/>
          </p:nvPr>
        </p:nvSpPr>
        <p:spPr>
          <a:ln/>
        </p:spPr>
        <p:txBody>
          <a:bodyPr/>
          <a:lstStyle/>
          <a:p>
            <a:fld id="{1595726A-FE61-A641-AA4B-4150B0E6807C}" type="slidenum">
              <a:rPr lang="en-US" altLang="en-US"/>
              <a:pPr/>
              <a:t>9</a:t>
            </a:fld>
            <a:endParaRPr lang="en-US" altLang="en-US"/>
          </a:p>
        </p:txBody>
      </p:sp>
      <p:sp>
        <p:nvSpPr>
          <p:cNvPr id="424962" name="Text Box 2">
            <a:extLst>
              <a:ext uri="{FF2B5EF4-FFF2-40B4-BE49-F238E27FC236}">
                <a16:creationId xmlns:a16="http://schemas.microsoft.com/office/drawing/2014/main" id="{759FF1F7-ACEF-45BE-CBE2-6E7F41443608}"/>
              </a:ext>
            </a:extLst>
          </p:cNvPr>
          <p:cNvSpPr txBox="1">
            <a:spLocks noChangeArrowheads="1"/>
          </p:cNvSpPr>
          <p:nvPr>
            <p:ph type="sldImg"/>
          </p:nvPr>
        </p:nvSpPr>
        <p:spPr bwMode="auto">
          <a:xfrm>
            <a:off x="1144588" y="685800"/>
            <a:ext cx="4556125" cy="34163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24963" name="Text Box 3">
            <a:extLst>
              <a:ext uri="{FF2B5EF4-FFF2-40B4-BE49-F238E27FC236}">
                <a16:creationId xmlns:a16="http://schemas.microsoft.com/office/drawing/2014/main" id="{3FAAFC3D-F60D-0BC1-A83A-70FF614D054B}"/>
              </a:ext>
            </a:extLst>
          </p:cNvPr>
          <p:cNvSpPr txBox="1">
            <a:spLocks noChangeArrowheads="1"/>
          </p:cNvSpPr>
          <p:nvPr>
            <p:ph type="body" idx="1"/>
          </p:nvPr>
        </p:nvSpPr>
        <p:spPr bwMode="auto">
          <a:xfrm>
            <a:off x="914400" y="4343400"/>
            <a:ext cx="5011738" cy="409733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BA8931-753B-A125-4224-309A43FEBA41}"/>
              </a:ext>
            </a:extLst>
          </p:cNvPr>
          <p:cNvSpPr>
            <a:spLocks noGrp="1"/>
          </p:cNvSpPr>
          <p:nvPr>
            <p:ph type="ctrTitle"/>
          </p:nvPr>
        </p:nvSpPr>
        <p:spPr>
          <a:xfrm>
            <a:off x="1143000" y="1122363"/>
            <a:ext cx="6858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649CFDBE-3A0D-3095-1AD0-4BADEA6C41E5}"/>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Tree>
    <p:extLst>
      <p:ext uri="{BB962C8B-B14F-4D97-AF65-F5344CB8AC3E}">
        <p14:creationId xmlns:p14="http://schemas.microsoft.com/office/powerpoint/2010/main" val="19739111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5C2273-281C-0BC8-488E-DB5FFC07962C}"/>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0C07220-80E6-7914-001C-15842A076749}"/>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1146561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16F76E0-4B08-7055-7B57-ACB1E296C501}"/>
              </a:ext>
            </a:extLst>
          </p:cNvPr>
          <p:cNvSpPr>
            <a:spLocks noGrp="1"/>
          </p:cNvSpPr>
          <p:nvPr>
            <p:ph type="title" orient="vert"/>
          </p:nvPr>
        </p:nvSpPr>
        <p:spPr>
          <a:xfrm>
            <a:off x="6543675" y="609600"/>
            <a:ext cx="2128838" cy="5853113"/>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15275EA0-31CD-9626-0A5B-3F5B2319D5A5}"/>
              </a:ext>
            </a:extLst>
          </p:cNvPr>
          <p:cNvSpPr>
            <a:spLocks noGrp="1"/>
          </p:cNvSpPr>
          <p:nvPr>
            <p:ph type="body" orient="vert" idx="1"/>
          </p:nvPr>
        </p:nvSpPr>
        <p:spPr>
          <a:xfrm>
            <a:off x="152400" y="609600"/>
            <a:ext cx="6238875" cy="5853113"/>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659579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25E1B1-3BBE-08ED-CDB0-7893FE479FA3}"/>
              </a:ext>
            </a:extLst>
          </p:cNvPr>
          <p:cNvSpPr>
            <a:spLocks noGrp="1"/>
          </p:cNvSpPr>
          <p:nvPr>
            <p:ph type="title"/>
          </p:nvPr>
        </p:nvSpPr>
        <p:spPr>
          <a:xfrm>
            <a:off x="152400" y="609600"/>
            <a:ext cx="7758113" cy="5853113"/>
          </a:xfrm>
        </p:spPr>
        <p:txBody>
          <a:bodyPr/>
          <a:lstStyle/>
          <a:p>
            <a:r>
              <a:rPr lang="en-GB"/>
              <a:t>Click to edit Master title style</a:t>
            </a:r>
            <a:endParaRPr lang="en-US"/>
          </a:p>
        </p:txBody>
      </p:sp>
    </p:spTree>
    <p:extLst>
      <p:ext uri="{BB962C8B-B14F-4D97-AF65-F5344CB8AC3E}">
        <p14:creationId xmlns:p14="http://schemas.microsoft.com/office/powerpoint/2010/main" val="24210557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CE5CC9-4BFD-50C1-CCF9-989DC59ADD9F}"/>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39E39D5-173C-4244-01B1-2284221DB888}"/>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1867147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A7D598-76BC-3033-9E68-09F3EDB099BC}"/>
              </a:ext>
            </a:extLst>
          </p:cNvPr>
          <p:cNvSpPr>
            <a:spLocks noGrp="1"/>
          </p:cNvSpPr>
          <p:nvPr>
            <p:ph type="title"/>
          </p:nvPr>
        </p:nvSpPr>
        <p:spPr>
          <a:xfrm>
            <a:off x="623888" y="1709738"/>
            <a:ext cx="78867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B3BB695D-53A3-5AE0-60F4-D32244E6655C}"/>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GB"/>
              <a:t>Click to edit Master text styles</a:t>
            </a:r>
          </a:p>
        </p:txBody>
      </p:sp>
    </p:spTree>
    <p:extLst>
      <p:ext uri="{BB962C8B-B14F-4D97-AF65-F5344CB8AC3E}">
        <p14:creationId xmlns:p14="http://schemas.microsoft.com/office/powerpoint/2010/main" val="18567299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D7371-3A12-71E7-3E78-057F743F6E4E}"/>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DD18644-528C-A5B1-6A85-F19D99D6BBE8}"/>
              </a:ext>
            </a:extLst>
          </p:cNvPr>
          <p:cNvSpPr>
            <a:spLocks noGrp="1"/>
          </p:cNvSpPr>
          <p:nvPr>
            <p:ph sz="half" idx="1"/>
          </p:nvPr>
        </p:nvSpPr>
        <p:spPr>
          <a:xfrm>
            <a:off x="457200" y="1604963"/>
            <a:ext cx="4030663" cy="451167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C00FBD04-D904-2F18-57E5-EB1A34A07C50}"/>
              </a:ext>
            </a:extLst>
          </p:cNvPr>
          <p:cNvSpPr>
            <a:spLocks noGrp="1"/>
          </p:cNvSpPr>
          <p:nvPr>
            <p:ph sz="half" idx="2"/>
          </p:nvPr>
        </p:nvSpPr>
        <p:spPr>
          <a:xfrm>
            <a:off x="4640263" y="1604963"/>
            <a:ext cx="4032250" cy="451167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2698209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0FD0AD-F2E0-EE4F-B567-C87B8E69BFB9}"/>
              </a:ext>
            </a:extLst>
          </p:cNvPr>
          <p:cNvSpPr>
            <a:spLocks noGrp="1"/>
          </p:cNvSpPr>
          <p:nvPr>
            <p:ph type="title"/>
          </p:nvPr>
        </p:nvSpPr>
        <p:spPr>
          <a:xfrm>
            <a:off x="630238" y="365125"/>
            <a:ext cx="78867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02A62D8E-0D5C-8607-CF90-205B77B41DAF}"/>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706A5762-7AB8-21FE-F12A-A8EE4BFDB5A9}"/>
              </a:ext>
            </a:extLst>
          </p:cNvPr>
          <p:cNvSpPr>
            <a:spLocks noGrp="1"/>
          </p:cNvSpPr>
          <p:nvPr>
            <p:ph sz="half" idx="2"/>
          </p:nvPr>
        </p:nvSpPr>
        <p:spPr>
          <a:xfrm>
            <a:off x="630238" y="2505075"/>
            <a:ext cx="386873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05E0B3A1-A5C5-94DD-8949-1B5F54A624C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779D80BA-789A-CD56-BD82-95483BA65F62}"/>
              </a:ext>
            </a:extLst>
          </p:cNvPr>
          <p:cNvSpPr>
            <a:spLocks noGrp="1"/>
          </p:cNvSpPr>
          <p:nvPr>
            <p:ph sz="quarter" idx="4"/>
          </p:nvPr>
        </p:nvSpPr>
        <p:spPr>
          <a:xfrm>
            <a:off x="4629150" y="2505075"/>
            <a:ext cx="38877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3443208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06AD7D-4674-61BA-44CE-92CE063099DD}"/>
              </a:ext>
            </a:extLst>
          </p:cNvPr>
          <p:cNvSpPr>
            <a:spLocks noGrp="1"/>
          </p:cNvSpPr>
          <p:nvPr>
            <p:ph type="title"/>
          </p:nvPr>
        </p:nvSpPr>
        <p:spPr/>
        <p:txBody>
          <a:bodyPr/>
          <a:lstStyle/>
          <a:p>
            <a:r>
              <a:rPr lang="en-GB"/>
              <a:t>Click to edit Master title style</a:t>
            </a:r>
            <a:endParaRPr lang="en-US"/>
          </a:p>
        </p:txBody>
      </p:sp>
    </p:spTree>
    <p:extLst>
      <p:ext uri="{BB962C8B-B14F-4D97-AF65-F5344CB8AC3E}">
        <p14:creationId xmlns:p14="http://schemas.microsoft.com/office/powerpoint/2010/main" val="13475894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96390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15D0CF-8DAE-5911-D484-7BE607FF94FD}"/>
              </a:ext>
            </a:extLst>
          </p:cNvPr>
          <p:cNvSpPr>
            <a:spLocks noGrp="1"/>
          </p:cNvSpPr>
          <p:nvPr>
            <p:ph type="title"/>
          </p:nvPr>
        </p:nvSpPr>
        <p:spPr>
          <a:xfrm>
            <a:off x="630238" y="457200"/>
            <a:ext cx="2949575"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AC19CB7A-22A4-29AF-55CB-06796323B666}"/>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932AFDA-CF08-720C-6491-629E610F0663}"/>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Tree>
    <p:extLst>
      <p:ext uri="{BB962C8B-B14F-4D97-AF65-F5344CB8AC3E}">
        <p14:creationId xmlns:p14="http://schemas.microsoft.com/office/powerpoint/2010/main" val="8596214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D42EF-6382-E224-B850-55FDB63BBBB7}"/>
              </a:ext>
            </a:extLst>
          </p:cNvPr>
          <p:cNvSpPr>
            <a:spLocks noGrp="1"/>
          </p:cNvSpPr>
          <p:nvPr>
            <p:ph type="title"/>
          </p:nvPr>
        </p:nvSpPr>
        <p:spPr>
          <a:xfrm>
            <a:off x="630238" y="457200"/>
            <a:ext cx="2949575"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9B92059-587C-65AE-DA28-8110CEB2202B}"/>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39041C2-A44D-5A4A-3AE9-B38097B60D3B}"/>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Tree>
    <p:extLst>
      <p:ext uri="{BB962C8B-B14F-4D97-AF65-F5344CB8AC3E}">
        <p14:creationId xmlns:p14="http://schemas.microsoft.com/office/powerpoint/2010/main" val="9636300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0FF9C"/>
        </a:solidFill>
        <a:effectLst/>
      </p:bgPr>
    </p:bg>
    <p:spTree>
      <p:nvGrpSpPr>
        <p:cNvPr id="1" name=""/>
        <p:cNvGrpSpPr/>
        <p:nvPr/>
      </p:nvGrpSpPr>
      <p:grpSpPr>
        <a:xfrm>
          <a:off x="0" y="0"/>
          <a:ext cx="0" cy="0"/>
          <a:chOff x="0" y="0"/>
          <a:chExt cx="0" cy="0"/>
        </a:xfrm>
      </p:grpSpPr>
      <p:sp>
        <p:nvSpPr>
          <p:cNvPr id="1025" name="Rectangle 1">
            <a:extLst>
              <a:ext uri="{FF2B5EF4-FFF2-40B4-BE49-F238E27FC236}">
                <a16:creationId xmlns:a16="http://schemas.microsoft.com/office/drawing/2014/main" id="{38A0DE8D-955A-3198-A026-F6EAD20D49DE}"/>
              </a:ext>
            </a:extLst>
          </p:cNvPr>
          <p:cNvSpPr>
            <a:spLocks noGrp="1" noChangeArrowheads="1"/>
          </p:cNvSpPr>
          <p:nvPr>
            <p:ph type="title"/>
          </p:nvPr>
        </p:nvSpPr>
        <p:spPr bwMode="auto">
          <a:xfrm>
            <a:off x="152400" y="609600"/>
            <a:ext cx="7758113" cy="5853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ctr" anchorCtr="0" compatLnSpc="1">
            <a:prstTxWarp prst="textNoShape">
              <a:avLst/>
            </a:prstTxWarp>
          </a:bodyPr>
          <a:lstStyle/>
          <a:p>
            <a:pPr lvl="0"/>
            <a:r>
              <a:rPr lang="en-GB" altLang="en-US"/>
              <a:t>Click to edit Master title style</a:t>
            </a:r>
          </a:p>
        </p:txBody>
      </p:sp>
      <p:sp>
        <p:nvSpPr>
          <p:cNvPr id="1026" name="Rectangle 2">
            <a:extLst>
              <a:ext uri="{FF2B5EF4-FFF2-40B4-BE49-F238E27FC236}">
                <a16:creationId xmlns:a16="http://schemas.microsoft.com/office/drawing/2014/main" id="{C2E6317C-9B15-4DD1-7122-4B21D076EC41}"/>
              </a:ext>
            </a:extLst>
          </p:cNvPr>
          <p:cNvSpPr>
            <a:spLocks noGrp="1" noChangeArrowheads="1"/>
          </p:cNvSpPr>
          <p:nvPr>
            <p:ph type="body" idx="1"/>
          </p:nvPr>
        </p:nvSpPr>
        <p:spPr bwMode="auto">
          <a:xfrm>
            <a:off x="457200" y="1604963"/>
            <a:ext cx="8215313" cy="451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449263" rtl="0" fontAlgn="base">
        <a:spcBef>
          <a:spcPct val="0"/>
        </a:spcBef>
        <a:spcAft>
          <a:spcPct val="0"/>
        </a:spcAft>
        <a:buClr>
          <a:srgbClr val="000000"/>
        </a:buClr>
        <a:buSzPct val="100000"/>
        <a:buFont typeface="Times New Roman" panose="02020603050405020304" pitchFamily="18" charset="0"/>
        <a:defRPr sz="2000" b="1" kern="1200">
          <a:solidFill>
            <a:srgbClr val="000000"/>
          </a:solidFill>
          <a:latin typeface="+mj-lt"/>
          <a:ea typeface="+mj-ea"/>
          <a:cs typeface="+mj-cs"/>
        </a:defRPr>
      </a:lvl1pPr>
      <a:lvl2pPr marL="742950" indent="-285750" algn="l" defTabSz="449263" rtl="0" fontAlgn="base">
        <a:spcBef>
          <a:spcPct val="0"/>
        </a:spcBef>
        <a:spcAft>
          <a:spcPct val="0"/>
        </a:spcAft>
        <a:buClr>
          <a:srgbClr val="000000"/>
        </a:buClr>
        <a:buSzPct val="100000"/>
        <a:buFont typeface="Times New Roman" panose="02020603050405020304" pitchFamily="18" charset="0"/>
        <a:defRPr sz="2000" b="1">
          <a:solidFill>
            <a:srgbClr val="000000"/>
          </a:solidFill>
          <a:latin typeface="Arial" panose="020B0604020202020204" pitchFamily="34" charset="0"/>
          <a:ea typeface="ＭＳ Ｐゴシック" panose="020B0600070205080204" pitchFamily="34" charset="-128"/>
        </a:defRPr>
      </a:lvl2pPr>
      <a:lvl3pPr marL="1143000" indent="-228600" algn="l" defTabSz="449263" rtl="0" fontAlgn="base">
        <a:spcBef>
          <a:spcPct val="0"/>
        </a:spcBef>
        <a:spcAft>
          <a:spcPct val="0"/>
        </a:spcAft>
        <a:buClr>
          <a:srgbClr val="000000"/>
        </a:buClr>
        <a:buSzPct val="100000"/>
        <a:buFont typeface="Times New Roman" panose="02020603050405020304" pitchFamily="18" charset="0"/>
        <a:defRPr sz="2000" b="1">
          <a:solidFill>
            <a:srgbClr val="000000"/>
          </a:solidFill>
          <a:latin typeface="Arial" panose="020B0604020202020204" pitchFamily="34" charset="0"/>
          <a:ea typeface="ＭＳ Ｐゴシック" panose="020B0600070205080204" pitchFamily="34" charset="-128"/>
        </a:defRPr>
      </a:lvl3pPr>
      <a:lvl4pPr marL="1600200" indent="-228600" algn="l" defTabSz="449263" rtl="0" fontAlgn="base">
        <a:spcBef>
          <a:spcPct val="0"/>
        </a:spcBef>
        <a:spcAft>
          <a:spcPct val="0"/>
        </a:spcAft>
        <a:buClr>
          <a:srgbClr val="000000"/>
        </a:buClr>
        <a:buSzPct val="100000"/>
        <a:buFont typeface="Times New Roman" panose="02020603050405020304" pitchFamily="18" charset="0"/>
        <a:defRPr sz="2000" b="1">
          <a:solidFill>
            <a:srgbClr val="000000"/>
          </a:solidFill>
          <a:latin typeface="Arial" panose="020B0604020202020204" pitchFamily="34" charset="0"/>
          <a:ea typeface="ＭＳ Ｐゴシック" panose="020B0600070205080204" pitchFamily="34" charset="-128"/>
        </a:defRPr>
      </a:lvl4pPr>
      <a:lvl5pPr marL="2057400" indent="-228600" algn="l" defTabSz="449263" rtl="0" fontAlgn="base">
        <a:spcBef>
          <a:spcPct val="0"/>
        </a:spcBef>
        <a:spcAft>
          <a:spcPct val="0"/>
        </a:spcAft>
        <a:buClr>
          <a:srgbClr val="000000"/>
        </a:buClr>
        <a:buSzPct val="100000"/>
        <a:buFont typeface="Times New Roman" panose="02020603050405020304" pitchFamily="18" charset="0"/>
        <a:defRPr sz="2000" b="1">
          <a:solidFill>
            <a:srgbClr val="000000"/>
          </a:solidFill>
          <a:latin typeface="Arial" panose="020B0604020202020204" pitchFamily="34" charset="0"/>
          <a:ea typeface="ＭＳ Ｐゴシック" panose="020B0600070205080204" pitchFamily="34" charset="-128"/>
        </a:defRPr>
      </a:lvl5pPr>
      <a:lvl6pPr marL="2514600" indent="-228600" algn="l" defTabSz="449263" rtl="0" fontAlgn="base">
        <a:spcBef>
          <a:spcPct val="0"/>
        </a:spcBef>
        <a:spcAft>
          <a:spcPct val="0"/>
        </a:spcAft>
        <a:buClr>
          <a:srgbClr val="000000"/>
        </a:buClr>
        <a:buSzPct val="100000"/>
        <a:buFont typeface="Times New Roman" panose="02020603050405020304" pitchFamily="18" charset="0"/>
        <a:defRPr sz="2000" b="1">
          <a:solidFill>
            <a:srgbClr val="000000"/>
          </a:solidFill>
          <a:latin typeface="Arial" panose="020B0604020202020204" pitchFamily="34" charset="0"/>
          <a:ea typeface="ＭＳ Ｐゴシック" panose="020B0600070205080204" pitchFamily="34" charset="-128"/>
        </a:defRPr>
      </a:lvl6pPr>
      <a:lvl7pPr marL="2971800" indent="-228600" algn="l" defTabSz="449263" rtl="0" fontAlgn="base">
        <a:spcBef>
          <a:spcPct val="0"/>
        </a:spcBef>
        <a:spcAft>
          <a:spcPct val="0"/>
        </a:spcAft>
        <a:buClr>
          <a:srgbClr val="000000"/>
        </a:buClr>
        <a:buSzPct val="100000"/>
        <a:buFont typeface="Times New Roman" panose="02020603050405020304" pitchFamily="18" charset="0"/>
        <a:defRPr sz="2000" b="1">
          <a:solidFill>
            <a:srgbClr val="000000"/>
          </a:solidFill>
          <a:latin typeface="Arial" panose="020B0604020202020204" pitchFamily="34" charset="0"/>
          <a:ea typeface="ＭＳ Ｐゴシック" panose="020B0600070205080204" pitchFamily="34" charset="-128"/>
        </a:defRPr>
      </a:lvl7pPr>
      <a:lvl8pPr marL="3429000" indent="-228600" algn="l" defTabSz="449263" rtl="0" fontAlgn="base">
        <a:spcBef>
          <a:spcPct val="0"/>
        </a:spcBef>
        <a:spcAft>
          <a:spcPct val="0"/>
        </a:spcAft>
        <a:buClr>
          <a:srgbClr val="000000"/>
        </a:buClr>
        <a:buSzPct val="100000"/>
        <a:buFont typeface="Times New Roman" panose="02020603050405020304" pitchFamily="18" charset="0"/>
        <a:defRPr sz="2000" b="1">
          <a:solidFill>
            <a:srgbClr val="000000"/>
          </a:solidFill>
          <a:latin typeface="Arial" panose="020B0604020202020204" pitchFamily="34" charset="0"/>
          <a:ea typeface="ＭＳ Ｐゴシック" panose="020B0600070205080204" pitchFamily="34" charset="-128"/>
        </a:defRPr>
      </a:lvl8pPr>
      <a:lvl9pPr marL="3886200" indent="-228600" algn="l" defTabSz="449263" rtl="0" fontAlgn="base">
        <a:spcBef>
          <a:spcPct val="0"/>
        </a:spcBef>
        <a:spcAft>
          <a:spcPct val="0"/>
        </a:spcAft>
        <a:buClr>
          <a:srgbClr val="000000"/>
        </a:buClr>
        <a:buSzPct val="100000"/>
        <a:buFont typeface="Times New Roman" panose="02020603050405020304" pitchFamily="18" charset="0"/>
        <a:defRPr sz="2000" b="1">
          <a:solidFill>
            <a:srgbClr val="000000"/>
          </a:solidFill>
          <a:latin typeface="Arial" panose="020B0604020202020204" pitchFamily="34" charset="0"/>
          <a:ea typeface="ＭＳ Ｐゴシック" panose="020B0600070205080204" pitchFamily="34" charset="-128"/>
        </a:defRPr>
      </a:lvl9pPr>
    </p:titleStyle>
    <p:bodyStyle>
      <a:lvl1pPr marL="342900" indent="-342900" algn="l" defTabSz="449263" rtl="0" fontAlgn="base">
        <a:spcBef>
          <a:spcPts val="800"/>
        </a:spcBef>
        <a:spcAft>
          <a:spcPct val="0"/>
        </a:spcAft>
        <a:buClr>
          <a:srgbClr val="000000"/>
        </a:buClr>
        <a:buSzPct val="100000"/>
        <a:buFont typeface="Times New Roman" panose="02020603050405020304" pitchFamily="18" charset="0"/>
        <a:defRPr sz="3200" kern="1200">
          <a:solidFill>
            <a:srgbClr val="000000"/>
          </a:solidFill>
          <a:latin typeface="+mn-lt"/>
          <a:ea typeface="+mn-ea"/>
          <a:cs typeface="+mn-cs"/>
        </a:defRPr>
      </a:lvl1pPr>
      <a:lvl2pPr marL="742950" indent="-285750" algn="l" defTabSz="449263" rtl="0" fontAlgn="base">
        <a:spcBef>
          <a:spcPts val="700"/>
        </a:spcBef>
        <a:spcAft>
          <a:spcPct val="0"/>
        </a:spcAft>
        <a:buClr>
          <a:srgbClr val="000000"/>
        </a:buClr>
        <a:buSzPct val="100000"/>
        <a:buFont typeface="Times New Roman" panose="02020603050405020304" pitchFamily="18" charset="0"/>
        <a:defRPr sz="2800" kern="1200">
          <a:solidFill>
            <a:srgbClr val="000000"/>
          </a:solidFill>
          <a:latin typeface="+mn-lt"/>
          <a:ea typeface="+mn-ea"/>
          <a:cs typeface="+mn-cs"/>
        </a:defRPr>
      </a:lvl2pPr>
      <a:lvl3pPr marL="1143000" indent="-228600" algn="l" defTabSz="449263" rtl="0" fontAlgn="base">
        <a:spcBef>
          <a:spcPts val="600"/>
        </a:spcBef>
        <a:spcAft>
          <a:spcPct val="0"/>
        </a:spcAft>
        <a:buClr>
          <a:srgbClr val="000000"/>
        </a:buClr>
        <a:buSzPct val="100000"/>
        <a:buFont typeface="Times New Roman" panose="02020603050405020304" pitchFamily="18" charset="0"/>
        <a:defRPr sz="2400" kern="1200">
          <a:solidFill>
            <a:srgbClr val="000000"/>
          </a:solidFill>
          <a:latin typeface="+mn-lt"/>
          <a:ea typeface="+mn-ea"/>
          <a:cs typeface="+mn-cs"/>
        </a:defRPr>
      </a:lvl3pPr>
      <a:lvl4pPr marL="1600200" indent="-228600" algn="l" defTabSz="449263" rtl="0" fontAlgn="base">
        <a:spcBef>
          <a:spcPts val="500"/>
        </a:spcBef>
        <a:spcAft>
          <a:spcPct val="0"/>
        </a:spcAft>
        <a:buClr>
          <a:srgbClr val="000000"/>
        </a:buClr>
        <a:buSzPct val="100000"/>
        <a:buFont typeface="Times New Roman" panose="02020603050405020304" pitchFamily="18" charset="0"/>
        <a:defRPr sz="2000" kern="1200">
          <a:solidFill>
            <a:srgbClr val="000000"/>
          </a:solidFill>
          <a:latin typeface="+mn-lt"/>
          <a:ea typeface="+mn-ea"/>
          <a:cs typeface="+mn-cs"/>
        </a:defRPr>
      </a:lvl4pPr>
      <a:lvl5pPr marL="2057400" indent="-228600" algn="l" defTabSz="449263" rtl="0" fontAlgn="base">
        <a:spcBef>
          <a:spcPts val="500"/>
        </a:spcBef>
        <a:spcAft>
          <a:spcPct val="0"/>
        </a:spcAft>
        <a:buClr>
          <a:srgbClr val="000000"/>
        </a:buClr>
        <a:buSzPct val="100000"/>
        <a:buFont typeface="Times New Roman" panose="02020603050405020304" pitchFamily="18" charset="0"/>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5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5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56.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7.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8.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59.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1.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2.xml"/><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63.xml"/><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a:extLst>
              <a:ext uri="{FF2B5EF4-FFF2-40B4-BE49-F238E27FC236}">
                <a16:creationId xmlns:a16="http://schemas.microsoft.com/office/drawing/2014/main" id="{F60759BC-107B-84E8-1D5A-882D1842C012}"/>
              </a:ext>
            </a:extLst>
          </p:cNvPr>
          <p:cNvSpPr>
            <a:spLocks noGrp="1" noChangeArrowheads="1"/>
          </p:cNvSpPr>
          <p:nvPr>
            <p:ph type="title"/>
          </p:nvPr>
        </p:nvSpPr>
        <p:spPr>
          <a:xfrm>
            <a:off x="2362200" y="3352800"/>
            <a:ext cx="5715000" cy="4038600"/>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sz="3200"/>
              <a:t>Returning to Ithaca</a:t>
            </a:r>
            <a:br>
              <a:rPr lang="en-US" altLang="en-US" sz="3200"/>
            </a:br>
            <a:br>
              <a:rPr lang="en-US" altLang="en-US" sz="2100"/>
            </a:br>
            <a:r>
              <a:rPr lang="en-US" altLang="en-US" sz="2100"/>
              <a:t>XX January 2013 </a:t>
            </a:r>
          </a:p>
        </p:txBody>
      </p:sp>
      <p:pic>
        <p:nvPicPr>
          <p:cNvPr id="3074" name="Picture 2">
            <a:extLst>
              <a:ext uri="{FF2B5EF4-FFF2-40B4-BE49-F238E27FC236}">
                <a16:creationId xmlns:a16="http://schemas.microsoft.com/office/drawing/2014/main" id="{0126C226-6640-8463-EAA9-1EE336FFBD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0"/>
            <a:ext cx="7162800" cy="43942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8" name="Rectangle 2">
            <a:extLst>
              <a:ext uri="{FF2B5EF4-FFF2-40B4-BE49-F238E27FC236}">
                <a16:creationId xmlns:a16="http://schemas.microsoft.com/office/drawing/2014/main" id="{6480EFA0-FC5B-382E-2FB6-75C4D3F49B06}"/>
              </a:ext>
            </a:extLst>
          </p:cNvPr>
          <p:cNvSpPr>
            <a:spLocks noGrp="1" noChangeArrowheads="1"/>
          </p:cNvSpPr>
          <p:nvPr>
            <p:ph type="title"/>
          </p:nvPr>
        </p:nvSpPr>
        <p:spPr>
          <a:xfrm>
            <a:off x="152400" y="1447800"/>
            <a:ext cx="7758113" cy="5853113"/>
          </a:xfrm>
        </p:spPr>
        <p:txBody>
          <a:bodyPr/>
          <a:lstStyle/>
          <a:p>
            <a:r>
              <a:rPr lang="en-US" altLang="en-US" sz="2400" i="1" dirty="0">
                <a:solidFill>
                  <a:schemeClr val="tx1"/>
                </a:solidFill>
                <a:cs typeface="Arial" panose="020B0604020202020204" pitchFamily="34" charset="0"/>
              </a:rPr>
              <a:t>Carpe Diem</a:t>
            </a:r>
            <a:r>
              <a:rPr lang="en-US" altLang="en-US" sz="2400" dirty="0">
                <a:solidFill>
                  <a:schemeClr val="tx1"/>
                </a:solidFill>
                <a:cs typeface="Arial" panose="020B0604020202020204" pitchFamily="34" charset="0"/>
              </a:rPr>
              <a:t> </a:t>
            </a:r>
            <a:br>
              <a:rPr lang="en-US" altLang="en-US" sz="2400" dirty="0">
                <a:solidFill>
                  <a:schemeClr val="tx1"/>
                </a:solidFill>
                <a:cs typeface="Arial" panose="020B0604020202020204" pitchFamily="34" charset="0"/>
              </a:rPr>
            </a:br>
            <a:r>
              <a:rPr lang="en-US" altLang="en-US" sz="2400" dirty="0">
                <a:solidFill>
                  <a:schemeClr val="tx1"/>
                </a:solidFill>
                <a:cs typeface="Arial" panose="020B0604020202020204" pitchFamily="34" charset="0"/>
              </a:rPr>
              <a:t>(c. 50 BC)</a:t>
            </a:r>
            <a:br>
              <a:rPr lang="en-US" altLang="en-US" b="0" dirty="0">
                <a:solidFill>
                  <a:schemeClr val="tx1"/>
                </a:solidFill>
                <a:latin typeface="Palatino Linotype" panose="02040502050505030304" pitchFamily="18" charset="0"/>
                <a:cs typeface="Arial" panose="020B0604020202020204" pitchFamily="34" charset="0"/>
              </a:rPr>
            </a:br>
            <a:br>
              <a:rPr lang="en-US" altLang="en-US" b="0" dirty="0">
                <a:solidFill>
                  <a:schemeClr val="tx1"/>
                </a:solidFill>
                <a:latin typeface="Palatino Linotype" panose="02040502050505030304" pitchFamily="18" charset="0"/>
                <a:cs typeface="Arial" panose="020B0604020202020204" pitchFamily="34" charset="0"/>
              </a:rPr>
            </a:br>
            <a:br>
              <a:rPr lang="en-US" altLang="en-US" b="0" dirty="0">
                <a:solidFill>
                  <a:schemeClr val="tx1"/>
                </a:solidFill>
                <a:latin typeface="Palatino Linotype" panose="02040502050505030304" pitchFamily="18" charset="0"/>
                <a:cs typeface="Arial" panose="020B0604020202020204" pitchFamily="34" charset="0"/>
              </a:rPr>
            </a:br>
            <a:br>
              <a:rPr lang="en-US" altLang="en-US" b="0" dirty="0">
                <a:solidFill>
                  <a:schemeClr val="tx1"/>
                </a:solidFill>
                <a:latin typeface="Palatino Linotype" panose="02040502050505030304" pitchFamily="18" charset="0"/>
                <a:cs typeface="Arial" panose="020B0604020202020204" pitchFamily="34" charset="0"/>
              </a:rPr>
            </a:br>
            <a:br>
              <a:rPr lang="en-US" altLang="en-US" b="0" dirty="0">
                <a:solidFill>
                  <a:schemeClr val="tx1"/>
                </a:solidFill>
                <a:latin typeface="Palatino Linotype" panose="02040502050505030304" pitchFamily="18" charset="0"/>
                <a:cs typeface="Arial" panose="020B0604020202020204" pitchFamily="34" charset="0"/>
              </a:rPr>
            </a:br>
            <a:r>
              <a:rPr lang="en-US" altLang="en-US" b="0" dirty="0">
                <a:solidFill>
                  <a:schemeClr val="tx1"/>
                </a:solidFill>
                <a:latin typeface="Palatino Linotype" panose="02040502050505030304" pitchFamily="18" charset="0"/>
                <a:cs typeface="Arial" panose="020B0604020202020204" pitchFamily="34" charset="0"/>
              </a:rPr>
              <a:t>For the ungodly said, reasoning with themselves, but not aright,</a:t>
            </a:r>
            <a:br>
              <a:rPr lang="en-US" altLang="en-US" b="0" dirty="0">
                <a:solidFill>
                  <a:schemeClr val="tx1"/>
                </a:solidFill>
                <a:latin typeface="Palatino Linotype" panose="02040502050505030304" pitchFamily="18" charset="0"/>
                <a:cs typeface="Arial" panose="020B0604020202020204" pitchFamily="34" charset="0"/>
              </a:rPr>
            </a:br>
            <a:r>
              <a:rPr lang="en-US" altLang="en-US" b="0" dirty="0">
                <a:solidFill>
                  <a:schemeClr val="tx1"/>
                </a:solidFill>
                <a:latin typeface="Palatino Linotype" panose="02040502050505030304" pitchFamily="18" charset="0"/>
                <a:cs typeface="Arial" panose="020B0604020202020204" pitchFamily="34" charset="0"/>
              </a:rPr>
              <a:t>Our life is short and tedious,</a:t>
            </a:r>
            <a:br>
              <a:rPr lang="en-US" altLang="en-US" b="0" dirty="0">
                <a:solidFill>
                  <a:schemeClr val="tx1"/>
                </a:solidFill>
                <a:latin typeface="Palatino Linotype" panose="02040502050505030304" pitchFamily="18" charset="0"/>
                <a:cs typeface="Arial" panose="020B0604020202020204" pitchFamily="34" charset="0"/>
              </a:rPr>
            </a:br>
            <a:r>
              <a:rPr lang="en-US" altLang="en-US" b="0" dirty="0">
                <a:solidFill>
                  <a:schemeClr val="tx1"/>
                </a:solidFill>
                <a:latin typeface="Palatino Linotype" panose="02040502050505030304" pitchFamily="18" charset="0"/>
                <a:cs typeface="Arial" panose="020B0604020202020204" pitchFamily="34" charset="0"/>
              </a:rPr>
              <a:t>And in the death of a man there is no remedy:</a:t>
            </a:r>
            <a:br>
              <a:rPr lang="en-US" altLang="en-US" b="0" dirty="0">
                <a:solidFill>
                  <a:schemeClr val="tx1"/>
                </a:solidFill>
                <a:latin typeface="Palatino Linotype" panose="02040502050505030304" pitchFamily="18" charset="0"/>
                <a:cs typeface="Arial" panose="020B0604020202020204" pitchFamily="34" charset="0"/>
              </a:rPr>
            </a:br>
            <a:r>
              <a:rPr lang="en-US" altLang="en-US" b="0" dirty="0">
                <a:solidFill>
                  <a:schemeClr val="tx1"/>
                </a:solidFill>
                <a:latin typeface="Palatino Linotype" panose="02040502050505030304" pitchFamily="18" charset="0"/>
                <a:cs typeface="Arial" panose="020B0604020202020204" pitchFamily="34" charset="0"/>
              </a:rPr>
              <a:t>Neither was there any man known to have returned from the grave.</a:t>
            </a:r>
            <a:br>
              <a:rPr lang="en-US" altLang="en-US" b="0" dirty="0">
                <a:solidFill>
                  <a:schemeClr val="tx1"/>
                </a:solidFill>
                <a:latin typeface="Palatino Linotype" panose="02040502050505030304" pitchFamily="18" charset="0"/>
                <a:cs typeface="Arial" panose="020B0604020202020204" pitchFamily="34" charset="0"/>
              </a:rPr>
            </a:br>
            <a:endParaRPr lang="en-US" altLang="en-US" b="0" dirty="0">
              <a:solidFill>
                <a:schemeClr val="tx1"/>
              </a:solidFill>
              <a:latin typeface="Palatino Linotype" panose="02040502050505030304" pitchFamily="18" charset="0"/>
              <a:cs typeface="Arial" panose="020B0604020202020204" pitchFamily="34" charset="0"/>
            </a:endParaRPr>
          </a:p>
        </p:txBody>
      </p:sp>
      <p:sp>
        <p:nvSpPr>
          <p:cNvPr id="352259" name="Rectangle 3">
            <a:extLst>
              <a:ext uri="{FF2B5EF4-FFF2-40B4-BE49-F238E27FC236}">
                <a16:creationId xmlns:a16="http://schemas.microsoft.com/office/drawing/2014/main" id="{01866CDD-B610-620D-5F4B-43B4A8FD7012}"/>
              </a:ext>
            </a:extLst>
          </p:cNvPr>
          <p:cNvSpPr>
            <a:spLocks noGrp="1" noChangeArrowheads="1"/>
          </p:cNvSpPr>
          <p:nvPr>
            <p:ph type="body" idx="1"/>
          </p:nvPr>
        </p:nvSpPr>
        <p:spPr>
          <a:xfrm>
            <a:off x="457200" y="3352800"/>
            <a:ext cx="8215313" cy="4511675"/>
          </a:xfrm>
        </p:spPr>
        <p:txBody>
          <a:bodyPr/>
          <a:lstStyle/>
          <a:p>
            <a:endParaRPr lang="en-US" altLang="en-US"/>
          </a:p>
        </p:txBody>
      </p:sp>
      <p:pic>
        <p:nvPicPr>
          <p:cNvPr id="352262" name="Picture 6">
            <a:extLst>
              <a:ext uri="{FF2B5EF4-FFF2-40B4-BE49-F238E27FC236}">
                <a16:creationId xmlns:a16="http://schemas.microsoft.com/office/drawing/2014/main" id="{64702404-E558-0F4F-D782-59861B0965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0539" r="7245" b="5196"/>
          <a:stretch>
            <a:fillRect/>
          </a:stretch>
        </p:blipFill>
        <p:spPr bwMode="auto">
          <a:xfrm>
            <a:off x="5497513" y="0"/>
            <a:ext cx="3646487" cy="4267200"/>
          </a:xfrm>
          <a:prstGeom prst="rect">
            <a:avLst/>
          </a:prstGeom>
          <a:noFill/>
          <a:ln>
            <a:noFill/>
          </a:ln>
          <a:effectLst/>
          <a:extLst>
            <a:ext uri="{909E8E84-426E-40DD-AFC4-6F175D3DCCD1}">
              <a14:hiddenFill xmlns:a14="http://schemas.microsoft.com/office/drawing/2010/main">
                <a:blipFill dpi="0" rotWithShape="0">
                  <a:blip/>
                  <a:srcRect l="10539" r="7245" b="5196"/>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282" name="Rectangle 1026">
            <a:extLst>
              <a:ext uri="{FF2B5EF4-FFF2-40B4-BE49-F238E27FC236}">
                <a16:creationId xmlns:a16="http://schemas.microsoft.com/office/drawing/2014/main" id="{5B4E370B-D959-DB35-727F-38E2A0706C03}"/>
              </a:ext>
            </a:extLst>
          </p:cNvPr>
          <p:cNvSpPr>
            <a:spLocks noGrp="1" noChangeArrowheads="1"/>
          </p:cNvSpPr>
          <p:nvPr>
            <p:ph type="title"/>
          </p:nvPr>
        </p:nvSpPr>
        <p:spPr>
          <a:xfrm>
            <a:off x="152400" y="2438400"/>
            <a:ext cx="7758113" cy="5853113"/>
          </a:xfrm>
        </p:spPr>
        <p:txBody>
          <a:bodyPr/>
          <a:lstStyle/>
          <a:p>
            <a:br>
              <a:rPr lang="en-US" altLang="en-US" b="0" dirty="0">
                <a:solidFill>
                  <a:schemeClr val="tx1"/>
                </a:solidFill>
                <a:latin typeface="Palatino Linotype" panose="02040502050505030304" pitchFamily="18" charset="0"/>
                <a:cs typeface="Arial" panose="020B0604020202020204" pitchFamily="34" charset="0"/>
              </a:rPr>
            </a:br>
            <a:r>
              <a:rPr lang="en-US" altLang="en-US" b="0" dirty="0">
                <a:solidFill>
                  <a:schemeClr val="tx1"/>
                </a:solidFill>
                <a:latin typeface="Palatino Linotype" panose="02040502050505030304" pitchFamily="18" charset="0"/>
                <a:cs typeface="Arial" panose="020B0604020202020204" pitchFamily="34" charset="0"/>
              </a:rPr>
              <a:t>For we are born at all adventure:</a:t>
            </a:r>
            <a:br>
              <a:rPr lang="en-US" altLang="en-US" b="0" dirty="0">
                <a:solidFill>
                  <a:schemeClr val="tx1"/>
                </a:solidFill>
                <a:latin typeface="Palatino Linotype" panose="02040502050505030304" pitchFamily="18" charset="0"/>
                <a:cs typeface="Arial" panose="020B0604020202020204" pitchFamily="34" charset="0"/>
              </a:rPr>
            </a:br>
            <a:r>
              <a:rPr lang="en-US" altLang="en-US" b="0" dirty="0">
                <a:solidFill>
                  <a:schemeClr val="tx1"/>
                </a:solidFill>
                <a:latin typeface="Palatino Linotype" panose="02040502050505030304" pitchFamily="18" charset="0"/>
                <a:cs typeface="Arial" panose="020B0604020202020204" pitchFamily="34" charset="0"/>
              </a:rPr>
              <a:t>And we shall be hereafter as if we had never been:</a:t>
            </a:r>
            <a:br>
              <a:rPr lang="en-US" altLang="en-US" b="0" dirty="0">
                <a:solidFill>
                  <a:schemeClr val="tx1"/>
                </a:solidFill>
                <a:latin typeface="Palatino Linotype" panose="02040502050505030304" pitchFamily="18" charset="0"/>
                <a:cs typeface="Arial" panose="020B0604020202020204" pitchFamily="34" charset="0"/>
              </a:rPr>
            </a:br>
            <a:r>
              <a:rPr lang="en-US" altLang="en-US" b="0" dirty="0">
                <a:solidFill>
                  <a:schemeClr val="tx1"/>
                </a:solidFill>
                <a:latin typeface="Palatino Linotype" panose="02040502050505030304" pitchFamily="18" charset="0"/>
                <a:cs typeface="Arial" panose="020B0604020202020204" pitchFamily="34" charset="0"/>
              </a:rPr>
              <a:t>For the breath in our nostrils is as smoke,</a:t>
            </a:r>
            <a:br>
              <a:rPr lang="en-US" altLang="en-US" b="0" dirty="0">
                <a:solidFill>
                  <a:schemeClr val="tx1"/>
                </a:solidFill>
                <a:latin typeface="Palatino Linotype" panose="02040502050505030304" pitchFamily="18" charset="0"/>
                <a:cs typeface="Arial" panose="020B0604020202020204" pitchFamily="34" charset="0"/>
              </a:rPr>
            </a:br>
            <a:r>
              <a:rPr lang="en-US" altLang="en-US" b="0" dirty="0">
                <a:solidFill>
                  <a:schemeClr val="tx1"/>
                </a:solidFill>
                <a:latin typeface="Palatino Linotype" panose="02040502050505030304" pitchFamily="18" charset="0"/>
                <a:cs typeface="Arial" panose="020B0604020202020204" pitchFamily="34" charset="0"/>
              </a:rPr>
              <a:t>And a little spark in the moving of our heart.</a:t>
            </a:r>
            <a:br>
              <a:rPr lang="en-US" altLang="en-US" b="0" dirty="0">
                <a:solidFill>
                  <a:schemeClr val="tx1"/>
                </a:solidFill>
                <a:latin typeface="Palatino Linotype" panose="02040502050505030304" pitchFamily="18" charset="0"/>
                <a:cs typeface="Arial" panose="020B0604020202020204" pitchFamily="34" charset="0"/>
              </a:rPr>
            </a:br>
            <a:r>
              <a:rPr lang="en-US" altLang="en-US" b="0" dirty="0">
                <a:solidFill>
                  <a:schemeClr val="tx1"/>
                </a:solidFill>
                <a:latin typeface="Palatino Linotype" panose="02040502050505030304" pitchFamily="18" charset="0"/>
                <a:cs typeface="Arial" panose="020B0604020202020204" pitchFamily="34" charset="0"/>
              </a:rPr>
              <a:t>(…)</a:t>
            </a:r>
            <a:br>
              <a:rPr lang="en-US" altLang="en-US" b="0" dirty="0">
                <a:solidFill>
                  <a:schemeClr val="tx1"/>
                </a:solidFill>
                <a:latin typeface="Palatino Linotype" panose="02040502050505030304" pitchFamily="18" charset="0"/>
                <a:cs typeface="Arial" panose="020B0604020202020204" pitchFamily="34" charset="0"/>
              </a:rPr>
            </a:br>
            <a:r>
              <a:rPr lang="en-US" altLang="en-US" b="0" dirty="0">
                <a:solidFill>
                  <a:schemeClr val="tx1"/>
                </a:solidFill>
                <a:latin typeface="Palatino Linotype" panose="02040502050505030304" pitchFamily="18" charset="0"/>
                <a:cs typeface="Arial" panose="020B0604020202020204" pitchFamily="34" charset="0"/>
              </a:rPr>
              <a:t>And our name shall be forgotten in time,</a:t>
            </a:r>
            <a:br>
              <a:rPr lang="en-US" altLang="en-US" b="0" dirty="0">
                <a:solidFill>
                  <a:schemeClr val="tx1"/>
                </a:solidFill>
                <a:latin typeface="Palatino Linotype" panose="02040502050505030304" pitchFamily="18" charset="0"/>
                <a:cs typeface="Arial" panose="020B0604020202020204" pitchFamily="34" charset="0"/>
              </a:rPr>
            </a:br>
            <a:r>
              <a:rPr lang="en-US" altLang="en-US" b="0" dirty="0">
                <a:solidFill>
                  <a:schemeClr val="tx1"/>
                </a:solidFill>
                <a:latin typeface="Palatino Linotype" panose="02040502050505030304" pitchFamily="18" charset="0"/>
                <a:cs typeface="Arial" panose="020B0604020202020204" pitchFamily="34" charset="0"/>
              </a:rPr>
              <a:t>And no man shall have our works in remembrance,</a:t>
            </a:r>
            <a:br>
              <a:rPr lang="en-US" altLang="en-US" b="0" dirty="0">
                <a:solidFill>
                  <a:schemeClr val="tx1"/>
                </a:solidFill>
                <a:latin typeface="Palatino Linotype" panose="02040502050505030304" pitchFamily="18" charset="0"/>
                <a:cs typeface="Arial" panose="020B0604020202020204" pitchFamily="34" charset="0"/>
              </a:rPr>
            </a:br>
            <a:r>
              <a:rPr lang="en-US" altLang="en-US" b="0" dirty="0">
                <a:solidFill>
                  <a:schemeClr val="tx1"/>
                </a:solidFill>
                <a:latin typeface="Palatino Linotype" panose="02040502050505030304" pitchFamily="18" charset="0"/>
                <a:cs typeface="Arial" panose="020B0604020202020204" pitchFamily="34" charset="0"/>
              </a:rPr>
              <a:t> </a:t>
            </a:r>
            <a:br>
              <a:rPr lang="en-US" altLang="en-US" b="0" dirty="0">
                <a:solidFill>
                  <a:schemeClr val="tx1"/>
                </a:solidFill>
                <a:latin typeface="Palatino Linotype" panose="02040502050505030304" pitchFamily="18" charset="0"/>
                <a:cs typeface="Arial" panose="020B0604020202020204" pitchFamily="34" charset="0"/>
              </a:rPr>
            </a:br>
            <a:endParaRPr lang="en-US" altLang="en-US" b="0" dirty="0">
              <a:solidFill>
                <a:schemeClr val="tx1"/>
              </a:solidFill>
              <a:latin typeface="Palatino Linotype" panose="02040502050505030304" pitchFamily="18" charset="0"/>
              <a:cs typeface="Arial" panose="020B0604020202020204" pitchFamily="34" charset="0"/>
            </a:endParaRPr>
          </a:p>
        </p:txBody>
      </p:sp>
      <p:sp>
        <p:nvSpPr>
          <p:cNvPr id="353283" name="Rectangle 1027">
            <a:extLst>
              <a:ext uri="{FF2B5EF4-FFF2-40B4-BE49-F238E27FC236}">
                <a16:creationId xmlns:a16="http://schemas.microsoft.com/office/drawing/2014/main" id="{7266193C-74DA-ADF2-B87F-CCAB5D334651}"/>
              </a:ext>
            </a:extLst>
          </p:cNvPr>
          <p:cNvSpPr>
            <a:spLocks noGrp="1" noChangeArrowheads="1"/>
          </p:cNvSpPr>
          <p:nvPr>
            <p:ph type="body" idx="1"/>
          </p:nvPr>
        </p:nvSpPr>
        <p:spPr/>
        <p:txBody>
          <a:bodyPr/>
          <a:lstStyle/>
          <a:p>
            <a:endParaRPr lang="en-US" altLang="en-US"/>
          </a:p>
        </p:txBody>
      </p:sp>
      <p:pic>
        <p:nvPicPr>
          <p:cNvPr id="353286" name="Picture 1030">
            <a:extLst>
              <a:ext uri="{FF2B5EF4-FFF2-40B4-BE49-F238E27FC236}">
                <a16:creationId xmlns:a16="http://schemas.microsoft.com/office/drawing/2014/main" id="{3A4A0661-9310-091B-87E0-EDDAF59346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23706"/>
          <a:stretch>
            <a:fillRect/>
          </a:stretch>
        </p:blipFill>
        <p:spPr bwMode="auto">
          <a:xfrm>
            <a:off x="0" y="0"/>
            <a:ext cx="9144000" cy="3505200"/>
          </a:xfrm>
          <a:prstGeom prst="rect">
            <a:avLst/>
          </a:prstGeom>
          <a:noFill/>
          <a:ln>
            <a:noFill/>
          </a:ln>
          <a:effectLst/>
          <a:extLst>
            <a:ext uri="{909E8E84-426E-40DD-AFC4-6F175D3DCCD1}">
              <a14:hiddenFill xmlns:a14="http://schemas.microsoft.com/office/drawing/2010/main">
                <a:blipFill dpi="0" rotWithShape="0">
                  <a:blip/>
                  <a:srcRect b="23706"/>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6" name="Rectangle 2">
            <a:extLst>
              <a:ext uri="{FF2B5EF4-FFF2-40B4-BE49-F238E27FC236}">
                <a16:creationId xmlns:a16="http://schemas.microsoft.com/office/drawing/2014/main" id="{A6C445A1-45F0-1CD1-EA64-323D28A0043C}"/>
              </a:ext>
            </a:extLst>
          </p:cNvPr>
          <p:cNvSpPr>
            <a:spLocks noGrp="1" noChangeArrowheads="1"/>
          </p:cNvSpPr>
          <p:nvPr>
            <p:ph type="title"/>
          </p:nvPr>
        </p:nvSpPr>
        <p:spPr>
          <a:xfrm>
            <a:off x="152400" y="2362200"/>
            <a:ext cx="7758113" cy="5853113"/>
          </a:xfrm>
        </p:spPr>
        <p:txBody>
          <a:bodyPr/>
          <a:lstStyle/>
          <a:p>
            <a:pPr algn="r"/>
            <a:r>
              <a:rPr lang="en-US" altLang="en-US" b="0" dirty="0">
                <a:solidFill>
                  <a:schemeClr val="tx1"/>
                </a:solidFill>
                <a:latin typeface="Palatino Linotype" panose="02040502050505030304" pitchFamily="18" charset="0"/>
                <a:cs typeface="Arial" panose="020B0604020202020204" pitchFamily="34" charset="0"/>
              </a:rPr>
              <a:t>Come on therefore, let us enjoy the good things that are present.</a:t>
            </a:r>
            <a:br>
              <a:rPr lang="en-US" altLang="en-US" b="0" dirty="0">
                <a:solidFill>
                  <a:schemeClr val="tx1"/>
                </a:solidFill>
                <a:latin typeface="Palatino Linotype" panose="02040502050505030304" pitchFamily="18" charset="0"/>
                <a:cs typeface="Arial" panose="020B0604020202020204" pitchFamily="34" charset="0"/>
              </a:rPr>
            </a:br>
            <a:r>
              <a:rPr lang="en-US" altLang="en-US" b="0" dirty="0">
                <a:solidFill>
                  <a:schemeClr val="tx1"/>
                </a:solidFill>
                <a:latin typeface="Palatino Linotype" panose="02040502050505030304" pitchFamily="18" charset="0"/>
                <a:cs typeface="Arial" panose="020B0604020202020204" pitchFamily="34" charset="0"/>
              </a:rPr>
              <a:t>(...)</a:t>
            </a:r>
            <a:br>
              <a:rPr lang="en-US" altLang="en-US" b="0" dirty="0">
                <a:solidFill>
                  <a:schemeClr val="tx1"/>
                </a:solidFill>
                <a:latin typeface="Palatino Linotype" panose="02040502050505030304" pitchFamily="18" charset="0"/>
                <a:cs typeface="Arial" panose="020B0604020202020204" pitchFamily="34" charset="0"/>
              </a:rPr>
            </a:br>
            <a:r>
              <a:rPr lang="en-US" altLang="en-US" b="0" dirty="0">
                <a:solidFill>
                  <a:schemeClr val="tx1"/>
                </a:solidFill>
                <a:latin typeface="Palatino Linotype" panose="02040502050505030304" pitchFamily="18" charset="0"/>
                <a:cs typeface="Arial" panose="020B0604020202020204" pitchFamily="34" charset="0"/>
              </a:rPr>
              <a:t>Let us fill ourselves with costly wine and ointments:</a:t>
            </a:r>
            <a:br>
              <a:rPr lang="en-US" altLang="en-US" b="0" dirty="0">
                <a:solidFill>
                  <a:schemeClr val="tx1"/>
                </a:solidFill>
                <a:latin typeface="Palatino Linotype" panose="02040502050505030304" pitchFamily="18" charset="0"/>
                <a:cs typeface="Arial" panose="020B0604020202020204" pitchFamily="34" charset="0"/>
              </a:rPr>
            </a:br>
            <a:r>
              <a:rPr lang="en-US" altLang="en-US" b="0" dirty="0">
                <a:solidFill>
                  <a:schemeClr val="tx1"/>
                </a:solidFill>
                <a:latin typeface="Palatino Linotype" panose="02040502050505030304" pitchFamily="18" charset="0"/>
                <a:cs typeface="Arial" panose="020B0604020202020204" pitchFamily="34" charset="0"/>
              </a:rPr>
              <a:t>And let no flower of spring pass by us:</a:t>
            </a:r>
            <a:br>
              <a:rPr lang="en-US" altLang="en-US" b="0" dirty="0">
                <a:solidFill>
                  <a:schemeClr val="tx1"/>
                </a:solidFill>
                <a:latin typeface="Palatino Linotype" panose="02040502050505030304" pitchFamily="18" charset="0"/>
                <a:cs typeface="Arial" panose="020B0604020202020204" pitchFamily="34" charset="0"/>
              </a:rPr>
            </a:br>
            <a:r>
              <a:rPr lang="en-US" altLang="en-US" b="0" dirty="0">
                <a:solidFill>
                  <a:schemeClr val="tx1"/>
                </a:solidFill>
                <a:latin typeface="Palatino Linotype" panose="02040502050505030304" pitchFamily="18" charset="0"/>
                <a:cs typeface="Arial" panose="020B0604020202020204" pitchFamily="34" charset="0"/>
              </a:rPr>
              <a:t>Let us crown ourselves with rosebuds, before they be withered.</a:t>
            </a:r>
            <a:br>
              <a:rPr lang="en-US" altLang="en-US" b="0" dirty="0">
                <a:solidFill>
                  <a:schemeClr val="tx1"/>
                </a:solidFill>
                <a:latin typeface="Palatino Linotype" panose="02040502050505030304" pitchFamily="18" charset="0"/>
                <a:cs typeface="Arial" panose="020B0604020202020204" pitchFamily="34" charset="0"/>
              </a:rPr>
            </a:br>
            <a:br>
              <a:rPr lang="en-US" altLang="en-US" b="0" dirty="0">
                <a:solidFill>
                  <a:schemeClr val="tx1"/>
                </a:solidFill>
                <a:latin typeface="Palatino Linotype" panose="02040502050505030304" pitchFamily="18" charset="0"/>
                <a:cs typeface="Arial" panose="020B0604020202020204" pitchFamily="34" charset="0"/>
              </a:rPr>
            </a:br>
            <a:r>
              <a:rPr lang="en-US" altLang="en-US" sz="1800" b="0" dirty="0">
                <a:solidFill>
                  <a:schemeClr val="tx1"/>
                </a:solidFill>
                <a:latin typeface="Palatino Linotype" panose="02040502050505030304" pitchFamily="18" charset="0"/>
                <a:cs typeface="Arial" panose="020B0604020202020204" pitchFamily="34" charset="0"/>
              </a:rPr>
              <a:t>(Wisdom of Solomon, </a:t>
            </a:r>
            <a:r>
              <a:rPr lang="en-US" altLang="en-US" sz="1800" b="0" dirty="0" err="1">
                <a:solidFill>
                  <a:schemeClr val="tx1"/>
                </a:solidFill>
                <a:latin typeface="Palatino Linotype" panose="02040502050505030304" pitchFamily="18" charset="0"/>
                <a:cs typeface="Arial" panose="020B0604020202020204" pitchFamily="34" charset="0"/>
              </a:rPr>
              <a:t>ch.</a:t>
            </a:r>
            <a:r>
              <a:rPr lang="en-US" altLang="en-US" sz="1800" b="0" dirty="0">
                <a:solidFill>
                  <a:schemeClr val="tx1"/>
                </a:solidFill>
                <a:latin typeface="Palatino Linotype" panose="02040502050505030304" pitchFamily="18" charset="0"/>
                <a:cs typeface="Arial" panose="020B0604020202020204" pitchFamily="34" charset="0"/>
              </a:rPr>
              <a:t> 2)</a:t>
            </a:r>
            <a:br>
              <a:rPr lang="en-US" altLang="en-US" b="0" dirty="0">
                <a:solidFill>
                  <a:schemeClr val="tx1"/>
                </a:solidFill>
                <a:latin typeface="Palatino Linotype" panose="02040502050505030304" pitchFamily="18" charset="0"/>
                <a:cs typeface="Arial" panose="020B0604020202020204" pitchFamily="34" charset="0"/>
              </a:rPr>
            </a:br>
            <a:endParaRPr lang="en-US" altLang="en-US" b="0" dirty="0">
              <a:solidFill>
                <a:schemeClr val="tx1"/>
              </a:solidFill>
              <a:latin typeface="Palatino Linotype" panose="02040502050505030304" pitchFamily="18" charset="0"/>
              <a:cs typeface="Arial" panose="020B0604020202020204" pitchFamily="34" charset="0"/>
            </a:endParaRPr>
          </a:p>
        </p:txBody>
      </p:sp>
      <p:sp>
        <p:nvSpPr>
          <p:cNvPr id="354307" name="Rectangle 3">
            <a:extLst>
              <a:ext uri="{FF2B5EF4-FFF2-40B4-BE49-F238E27FC236}">
                <a16:creationId xmlns:a16="http://schemas.microsoft.com/office/drawing/2014/main" id="{CA43719E-F7D6-2446-90EB-3684C1531657}"/>
              </a:ext>
            </a:extLst>
          </p:cNvPr>
          <p:cNvSpPr>
            <a:spLocks noGrp="1" noChangeArrowheads="1"/>
          </p:cNvSpPr>
          <p:nvPr>
            <p:ph type="body" idx="1"/>
          </p:nvPr>
        </p:nvSpPr>
        <p:spPr>
          <a:xfrm>
            <a:off x="381000" y="2346325"/>
            <a:ext cx="8215313" cy="4511675"/>
          </a:xfrm>
        </p:spPr>
        <p:txBody>
          <a:bodyPr/>
          <a:lstStyle/>
          <a:p>
            <a:endParaRPr lang="en-US" altLang="en-US"/>
          </a:p>
        </p:txBody>
      </p:sp>
      <p:pic>
        <p:nvPicPr>
          <p:cNvPr id="354311" name="Picture 7">
            <a:extLst>
              <a:ext uri="{FF2B5EF4-FFF2-40B4-BE49-F238E27FC236}">
                <a16:creationId xmlns:a16="http://schemas.microsoft.com/office/drawing/2014/main" id="{F1C31F80-A951-5A88-2473-1A42F89B3C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5063" t="42459" r="15245" b="20813"/>
          <a:stretch>
            <a:fillRect/>
          </a:stretch>
        </p:blipFill>
        <p:spPr bwMode="auto">
          <a:xfrm>
            <a:off x="0" y="0"/>
            <a:ext cx="4495800" cy="3162300"/>
          </a:xfrm>
          <a:prstGeom prst="rect">
            <a:avLst/>
          </a:prstGeom>
          <a:noFill/>
          <a:ln>
            <a:noFill/>
          </a:ln>
          <a:effectLst/>
          <a:extLst>
            <a:ext uri="{909E8E84-426E-40DD-AFC4-6F175D3DCCD1}">
              <a14:hiddenFill xmlns:a14="http://schemas.microsoft.com/office/drawing/2010/main">
                <a:blipFill dpi="0" rotWithShape="0">
                  <a:blip/>
                  <a:srcRect l="15063" t="42459" r="15245" b="20813"/>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54312" name="Picture 8">
            <a:extLst>
              <a:ext uri="{FF2B5EF4-FFF2-40B4-BE49-F238E27FC236}">
                <a16:creationId xmlns:a16="http://schemas.microsoft.com/office/drawing/2014/main" id="{3EF69CCC-9206-6E62-DF42-799012BE68B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5021" t="42867" r="15335" b="19139"/>
          <a:stretch>
            <a:fillRect/>
          </a:stretch>
        </p:blipFill>
        <p:spPr bwMode="auto">
          <a:xfrm>
            <a:off x="4876800" y="0"/>
            <a:ext cx="4267200" cy="3205163"/>
          </a:xfrm>
          <a:prstGeom prst="rect">
            <a:avLst/>
          </a:prstGeom>
          <a:noFill/>
          <a:ln>
            <a:noFill/>
          </a:ln>
          <a:effectLst/>
          <a:extLst>
            <a:ext uri="{909E8E84-426E-40DD-AFC4-6F175D3DCCD1}">
              <a14:hiddenFill xmlns:a14="http://schemas.microsoft.com/office/drawing/2010/main">
                <a:blipFill dpi="0" rotWithShape="0">
                  <a:blip/>
                  <a:srcRect l="15021" t="42867" r="15335" b="19139"/>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146" name="Rectangle 1026">
            <a:extLst>
              <a:ext uri="{FF2B5EF4-FFF2-40B4-BE49-F238E27FC236}">
                <a16:creationId xmlns:a16="http://schemas.microsoft.com/office/drawing/2014/main" id="{5506C312-EF09-5BC2-3A87-DCCCACC3703B}"/>
              </a:ext>
            </a:extLst>
          </p:cNvPr>
          <p:cNvSpPr>
            <a:spLocks noGrp="1" noChangeArrowheads="1"/>
          </p:cNvSpPr>
          <p:nvPr>
            <p:ph type="title"/>
          </p:nvPr>
        </p:nvSpPr>
        <p:spPr>
          <a:xfrm>
            <a:off x="152400" y="2057400"/>
            <a:ext cx="7758113" cy="5853113"/>
          </a:xfrm>
        </p:spPr>
        <p:txBody>
          <a:bodyPr/>
          <a:lstStyle/>
          <a:p>
            <a:endParaRPr lang="en-US" altLang="en-US"/>
          </a:p>
        </p:txBody>
      </p:sp>
      <p:sp>
        <p:nvSpPr>
          <p:cNvPr id="518147" name="Rectangle 1027">
            <a:extLst>
              <a:ext uri="{FF2B5EF4-FFF2-40B4-BE49-F238E27FC236}">
                <a16:creationId xmlns:a16="http://schemas.microsoft.com/office/drawing/2014/main" id="{1A1E3AE5-2DD7-A4E2-7491-DE44D098C5C4}"/>
              </a:ext>
            </a:extLst>
          </p:cNvPr>
          <p:cNvSpPr>
            <a:spLocks noGrp="1" noChangeArrowheads="1"/>
          </p:cNvSpPr>
          <p:nvPr>
            <p:ph type="body" idx="1"/>
          </p:nvPr>
        </p:nvSpPr>
        <p:spPr>
          <a:xfrm>
            <a:off x="457200" y="2819400"/>
            <a:ext cx="8215313" cy="4511675"/>
          </a:xfrm>
        </p:spPr>
        <p:txBody>
          <a:bodyPr/>
          <a:lstStyle/>
          <a:p>
            <a:r>
              <a:rPr lang="en-GB" altLang="en-US" sz="2000" dirty="0">
                <a:solidFill>
                  <a:schemeClr val="tx1"/>
                </a:solidFill>
                <a:latin typeface="Palatino Linotype" panose="02040502050505030304" pitchFamily="18" charset="0"/>
              </a:rPr>
              <a:t>So every carpenter and </a:t>
            </a:r>
            <a:r>
              <a:rPr lang="en-GB" altLang="en-US" sz="2000" dirty="0" err="1">
                <a:solidFill>
                  <a:schemeClr val="tx1"/>
                </a:solidFill>
                <a:latin typeface="Palatino Linotype" panose="02040502050505030304" pitchFamily="18" charset="0"/>
              </a:rPr>
              <a:t>workmaster</a:t>
            </a:r>
            <a:r>
              <a:rPr lang="en-GB" altLang="en-US" sz="2000" dirty="0">
                <a:solidFill>
                  <a:schemeClr val="tx1"/>
                </a:solidFill>
                <a:latin typeface="Palatino Linotype" panose="02040502050505030304" pitchFamily="18" charset="0"/>
              </a:rPr>
              <a:t>,</a:t>
            </a:r>
          </a:p>
          <a:p>
            <a:r>
              <a:rPr lang="en-GB" altLang="en-US" sz="2000" dirty="0">
                <a:solidFill>
                  <a:schemeClr val="tx1"/>
                </a:solidFill>
                <a:latin typeface="Palatino Linotype" panose="02040502050505030304" pitchFamily="18" charset="0"/>
              </a:rPr>
              <a:t>That </a:t>
            </a:r>
            <a:r>
              <a:rPr lang="en-GB" altLang="en-US" sz="2000" dirty="0" err="1">
                <a:solidFill>
                  <a:schemeClr val="tx1"/>
                </a:solidFill>
                <a:latin typeface="Palatino Linotype" panose="02040502050505030304" pitchFamily="18" charset="0"/>
              </a:rPr>
              <a:t>laboureth</a:t>
            </a:r>
            <a:r>
              <a:rPr lang="en-GB" altLang="en-US" sz="2000" dirty="0">
                <a:solidFill>
                  <a:schemeClr val="tx1"/>
                </a:solidFill>
                <a:latin typeface="Palatino Linotype" panose="02040502050505030304" pitchFamily="18" charset="0"/>
              </a:rPr>
              <a:t> night and day:</a:t>
            </a:r>
          </a:p>
          <a:p>
            <a:r>
              <a:rPr lang="en-GB" altLang="en-US" sz="2000" dirty="0">
                <a:solidFill>
                  <a:schemeClr val="tx1"/>
                </a:solidFill>
                <a:latin typeface="Palatino Linotype" panose="02040502050505030304" pitchFamily="18" charset="0"/>
              </a:rPr>
              <a:t>And they that cut and grave seals,</a:t>
            </a:r>
          </a:p>
          <a:p>
            <a:r>
              <a:rPr lang="en-GB" altLang="en-US" sz="2000" dirty="0">
                <a:solidFill>
                  <a:schemeClr val="tx1"/>
                </a:solidFill>
                <a:latin typeface="Palatino Linotype" panose="02040502050505030304" pitchFamily="18" charset="0"/>
              </a:rPr>
              <a:t>And watch to finish a work.</a:t>
            </a:r>
            <a:r>
              <a:rPr lang="en-GB" altLang="en-US" dirty="0">
                <a:solidFill>
                  <a:schemeClr val="tx1"/>
                </a:solidFill>
                <a:latin typeface="Palatino Linotype" panose="02040502050505030304" pitchFamily="18" charset="0"/>
              </a:rPr>
              <a:t> </a:t>
            </a:r>
            <a:br>
              <a:rPr lang="en-GB" altLang="en-US" dirty="0">
                <a:solidFill>
                  <a:schemeClr val="tx1"/>
                </a:solidFill>
                <a:latin typeface="Palatino Linotype" panose="02040502050505030304" pitchFamily="18" charset="0"/>
              </a:rPr>
            </a:br>
            <a:endParaRPr lang="en-US" altLang="en-US" dirty="0">
              <a:solidFill>
                <a:schemeClr val="tx1"/>
              </a:solidFill>
              <a:latin typeface="Palatino Linotype" panose="02040502050505030304" pitchFamily="18" charset="0"/>
            </a:endParaRPr>
          </a:p>
        </p:txBody>
      </p:sp>
      <p:sp>
        <p:nvSpPr>
          <p:cNvPr id="518148" name="Text Box 1028">
            <a:extLst>
              <a:ext uri="{FF2B5EF4-FFF2-40B4-BE49-F238E27FC236}">
                <a16:creationId xmlns:a16="http://schemas.microsoft.com/office/drawing/2014/main" id="{FD670EE8-1058-EFA8-1F5E-029B881AD918}"/>
              </a:ext>
            </a:extLst>
          </p:cNvPr>
          <p:cNvSpPr txBox="1">
            <a:spLocks noChangeArrowheads="1"/>
          </p:cNvSpPr>
          <p:nvPr/>
        </p:nvSpPr>
        <p:spPr bwMode="auto">
          <a:xfrm>
            <a:off x="838200" y="685800"/>
            <a:ext cx="3640138" cy="82232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b="1">
                <a:solidFill>
                  <a:schemeClr val="tx1"/>
                </a:solidFill>
              </a:rPr>
              <a:t>Praise of craftsmanship</a:t>
            </a:r>
          </a:p>
          <a:p>
            <a:r>
              <a:rPr lang="en-US" altLang="en-US" b="1">
                <a:solidFill>
                  <a:schemeClr val="tx1"/>
                </a:solidFill>
              </a:rPr>
              <a:t>(c. 150 BC)</a:t>
            </a:r>
            <a:endParaRPr lang="en-US"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1026">
            <a:extLst>
              <a:ext uri="{FF2B5EF4-FFF2-40B4-BE49-F238E27FC236}">
                <a16:creationId xmlns:a16="http://schemas.microsoft.com/office/drawing/2014/main" id="{65D302FB-84E9-8801-27B7-BE764DB3B724}"/>
              </a:ext>
            </a:extLst>
          </p:cNvPr>
          <p:cNvSpPr>
            <a:spLocks noGrp="1" noChangeArrowheads="1"/>
          </p:cNvSpPr>
          <p:nvPr>
            <p:ph type="title"/>
          </p:nvPr>
        </p:nvSpPr>
        <p:spPr>
          <a:xfrm>
            <a:off x="0" y="1219200"/>
            <a:ext cx="7758113" cy="5853113"/>
          </a:xfrm>
        </p:spPr>
        <p:txBody>
          <a:bodyPr/>
          <a:lstStyle/>
          <a:p>
            <a:br>
              <a:rPr lang="en-US" altLang="en-US" b="0" dirty="0">
                <a:solidFill>
                  <a:schemeClr val="tx1"/>
                </a:solidFill>
                <a:latin typeface="Palatino Linotype" panose="02040502050505030304" pitchFamily="18" charset="0"/>
                <a:cs typeface="Arial" panose="020B0604020202020204" pitchFamily="34" charset="0"/>
              </a:rPr>
            </a:br>
            <a:br>
              <a:rPr lang="en-US" altLang="en-US" b="0" dirty="0">
                <a:solidFill>
                  <a:schemeClr val="tx1"/>
                </a:solidFill>
                <a:latin typeface="Palatino Linotype" panose="02040502050505030304" pitchFamily="18" charset="0"/>
                <a:cs typeface="Arial" panose="020B0604020202020204" pitchFamily="34" charset="0"/>
              </a:rPr>
            </a:br>
            <a:br>
              <a:rPr lang="en-US" altLang="en-US" b="0" dirty="0">
                <a:solidFill>
                  <a:schemeClr val="tx1"/>
                </a:solidFill>
                <a:latin typeface="Palatino Linotype" panose="02040502050505030304" pitchFamily="18" charset="0"/>
                <a:cs typeface="Arial" panose="020B0604020202020204" pitchFamily="34" charset="0"/>
              </a:rPr>
            </a:br>
            <a:r>
              <a:rPr lang="en-US" altLang="en-US" b="0" dirty="0">
                <a:solidFill>
                  <a:schemeClr val="tx1"/>
                </a:solidFill>
                <a:latin typeface="Palatino Linotype" panose="02040502050505030304" pitchFamily="18" charset="0"/>
                <a:cs typeface="Arial" panose="020B0604020202020204" pitchFamily="34" charset="0"/>
              </a:rPr>
              <a:t>The smith also sitting by the anvil,</a:t>
            </a:r>
            <a:br>
              <a:rPr lang="en-US" altLang="en-US" b="0" dirty="0">
                <a:solidFill>
                  <a:schemeClr val="tx1"/>
                </a:solidFill>
                <a:latin typeface="Palatino Linotype" panose="02040502050505030304" pitchFamily="18" charset="0"/>
                <a:cs typeface="Arial" panose="020B0604020202020204" pitchFamily="34" charset="0"/>
              </a:rPr>
            </a:br>
            <a:r>
              <a:rPr lang="en-US" altLang="en-US" b="0" dirty="0">
                <a:solidFill>
                  <a:schemeClr val="tx1"/>
                </a:solidFill>
                <a:latin typeface="Palatino Linotype" panose="02040502050505030304" pitchFamily="18" charset="0"/>
                <a:cs typeface="Arial" panose="020B0604020202020204" pitchFamily="34" charset="0"/>
              </a:rPr>
              <a:t>And considering the iron work,</a:t>
            </a:r>
            <a:br>
              <a:rPr lang="en-US" altLang="en-US" b="0" dirty="0">
                <a:solidFill>
                  <a:schemeClr val="tx1"/>
                </a:solidFill>
                <a:latin typeface="Palatino Linotype" panose="02040502050505030304" pitchFamily="18" charset="0"/>
                <a:cs typeface="Arial" panose="020B0604020202020204" pitchFamily="34" charset="0"/>
              </a:rPr>
            </a:br>
            <a:r>
              <a:rPr lang="en-US" altLang="en-US" b="0" dirty="0">
                <a:solidFill>
                  <a:schemeClr val="tx1"/>
                </a:solidFill>
                <a:latin typeface="Palatino Linotype" panose="02040502050505030304" pitchFamily="18" charset="0"/>
                <a:cs typeface="Arial" panose="020B0604020202020204" pitchFamily="34" charset="0"/>
              </a:rPr>
              <a:t>The </a:t>
            </a:r>
            <a:r>
              <a:rPr lang="en-US" altLang="en-US" b="0" dirty="0" err="1">
                <a:solidFill>
                  <a:schemeClr val="tx1"/>
                </a:solidFill>
                <a:latin typeface="Palatino Linotype" panose="02040502050505030304" pitchFamily="18" charset="0"/>
                <a:cs typeface="Arial" panose="020B0604020202020204" pitchFamily="34" charset="0"/>
              </a:rPr>
              <a:t>vapour</a:t>
            </a:r>
            <a:r>
              <a:rPr lang="en-US" altLang="en-US" b="0" dirty="0">
                <a:solidFill>
                  <a:schemeClr val="tx1"/>
                </a:solidFill>
                <a:latin typeface="Palatino Linotype" panose="02040502050505030304" pitchFamily="18" charset="0"/>
                <a:cs typeface="Arial" panose="020B0604020202020204" pitchFamily="34" charset="0"/>
              </a:rPr>
              <a:t> of the fire </a:t>
            </a:r>
            <a:r>
              <a:rPr lang="en-US" altLang="en-US" b="0" dirty="0" err="1">
                <a:solidFill>
                  <a:schemeClr val="tx1"/>
                </a:solidFill>
                <a:latin typeface="Palatino Linotype" panose="02040502050505030304" pitchFamily="18" charset="0"/>
                <a:cs typeface="Arial" panose="020B0604020202020204" pitchFamily="34" charset="0"/>
              </a:rPr>
              <a:t>wasteth</a:t>
            </a:r>
            <a:r>
              <a:rPr lang="en-US" altLang="en-US" b="0" dirty="0">
                <a:solidFill>
                  <a:schemeClr val="tx1"/>
                </a:solidFill>
                <a:latin typeface="Palatino Linotype" panose="02040502050505030304" pitchFamily="18" charset="0"/>
                <a:cs typeface="Arial" panose="020B0604020202020204" pitchFamily="34" charset="0"/>
              </a:rPr>
              <a:t> his flesh,</a:t>
            </a:r>
            <a:br>
              <a:rPr lang="en-US" altLang="en-US" b="0" dirty="0">
                <a:solidFill>
                  <a:schemeClr val="tx1"/>
                </a:solidFill>
                <a:latin typeface="Palatino Linotype" panose="02040502050505030304" pitchFamily="18" charset="0"/>
                <a:cs typeface="Arial" panose="020B0604020202020204" pitchFamily="34" charset="0"/>
              </a:rPr>
            </a:br>
            <a:r>
              <a:rPr lang="en-US" altLang="en-US" b="0" dirty="0">
                <a:solidFill>
                  <a:schemeClr val="tx1"/>
                </a:solidFill>
                <a:latin typeface="Palatino Linotype" panose="02040502050505030304" pitchFamily="18" charset="0"/>
                <a:cs typeface="Arial" panose="020B0604020202020204" pitchFamily="34" charset="0"/>
              </a:rPr>
              <a:t>And he </a:t>
            </a:r>
            <a:r>
              <a:rPr lang="en-US" altLang="en-US" b="0" dirty="0" err="1">
                <a:solidFill>
                  <a:schemeClr val="tx1"/>
                </a:solidFill>
                <a:latin typeface="Palatino Linotype" panose="02040502050505030304" pitchFamily="18" charset="0"/>
                <a:cs typeface="Arial" panose="020B0604020202020204" pitchFamily="34" charset="0"/>
              </a:rPr>
              <a:t>fighteth</a:t>
            </a:r>
            <a:r>
              <a:rPr lang="en-US" altLang="en-US" b="0" dirty="0">
                <a:solidFill>
                  <a:schemeClr val="tx1"/>
                </a:solidFill>
                <a:latin typeface="Palatino Linotype" panose="02040502050505030304" pitchFamily="18" charset="0"/>
                <a:cs typeface="Arial" panose="020B0604020202020204" pitchFamily="34" charset="0"/>
              </a:rPr>
              <a:t> with the heat of the furnace:</a:t>
            </a:r>
            <a:br>
              <a:rPr lang="en-US" altLang="en-US" b="0" dirty="0">
                <a:solidFill>
                  <a:schemeClr val="tx1"/>
                </a:solidFill>
                <a:latin typeface="Palatino Linotype" panose="02040502050505030304" pitchFamily="18" charset="0"/>
                <a:cs typeface="Arial" panose="020B0604020202020204" pitchFamily="34" charset="0"/>
              </a:rPr>
            </a:br>
            <a:r>
              <a:rPr lang="en-US" altLang="en-US" b="0" dirty="0">
                <a:solidFill>
                  <a:schemeClr val="tx1"/>
                </a:solidFill>
                <a:latin typeface="Palatino Linotype" panose="02040502050505030304" pitchFamily="18" charset="0"/>
                <a:cs typeface="Arial" panose="020B0604020202020204" pitchFamily="34" charset="0"/>
              </a:rPr>
              <a:t>The noise of the hammer and the anvil is ever in his ears,</a:t>
            </a:r>
            <a:br>
              <a:rPr lang="en-US" altLang="en-US" b="0" dirty="0">
                <a:solidFill>
                  <a:schemeClr val="tx1"/>
                </a:solidFill>
                <a:latin typeface="Palatino Linotype" panose="02040502050505030304" pitchFamily="18" charset="0"/>
                <a:cs typeface="Arial" panose="020B0604020202020204" pitchFamily="34" charset="0"/>
              </a:rPr>
            </a:br>
            <a:r>
              <a:rPr lang="en-US" altLang="en-US" b="0" dirty="0">
                <a:solidFill>
                  <a:schemeClr val="tx1"/>
                </a:solidFill>
                <a:latin typeface="Palatino Linotype" panose="02040502050505030304" pitchFamily="18" charset="0"/>
                <a:cs typeface="Arial" panose="020B0604020202020204" pitchFamily="34" charset="0"/>
              </a:rPr>
              <a:t>And his eyes look still upon the pattern of the thing that he </a:t>
            </a:r>
            <a:r>
              <a:rPr lang="en-US" altLang="en-US" b="0" dirty="0" err="1">
                <a:solidFill>
                  <a:schemeClr val="tx1"/>
                </a:solidFill>
                <a:latin typeface="Palatino Linotype" panose="02040502050505030304" pitchFamily="18" charset="0"/>
                <a:cs typeface="Arial" panose="020B0604020202020204" pitchFamily="34" charset="0"/>
              </a:rPr>
              <a:t>maketh</a:t>
            </a:r>
            <a:r>
              <a:rPr lang="en-US" altLang="en-US" b="0" dirty="0">
                <a:solidFill>
                  <a:schemeClr val="tx1"/>
                </a:solidFill>
                <a:latin typeface="Palatino Linotype" panose="02040502050505030304" pitchFamily="18" charset="0"/>
                <a:cs typeface="Arial" panose="020B0604020202020204" pitchFamily="34" charset="0"/>
              </a:rPr>
              <a:t>.</a:t>
            </a:r>
            <a:br>
              <a:rPr lang="en-US" altLang="en-US" b="0" dirty="0">
                <a:solidFill>
                  <a:schemeClr val="tx1"/>
                </a:solidFill>
                <a:latin typeface="Palatino Linotype" panose="02040502050505030304" pitchFamily="18" charset="0"/>
                <a:cs typeface="Arial" panose="020B0604020202020204" pitchFamily="34" charset="0"/>
              </a:rPr>
            </a:br>
            <a:br>
              <a:rPr lang="en-US" altLang="en-US" b="0" dirty="0">
                <a:solidFill>
                  <a:schemeClr val="tx1"/>
                </a:solidFill>
                <a:latin typeface="Palatino Linotype" panose="02040502050505030304" pitchFamily="18" charset="0"/>
                <a:cs typeface="Arial" panose="020B0604020202020204" pitchFamily="34" charset="0"/>
              </a:rPr>
            </a:br>
            <a:r>
              <a:rPr lang="en-US" altLang="en-US" b="0" dirty="0">
                <a:solidFill>
                  <a:schemeClr val="tx1"/>
                </a:solidFill>
                <a:latin typeface="Palatino Linotype" panose="02040502050505030304" pitchFamily="18" charset="0"/>
                <a:cs typeface="Arial" panose="020B0604020202020204" pitchFamily="34" charset="0"/>
              </a:rPr>
              <a:t>He </a:t>
            </a:r>
            <a:r>
              <a:rPr lang="en-US" altLang="en-US" b="0" dirty="0" err="1">
                <a:solidFill>
                  <a:schemeClr val="tx1"/>
                </a:solidFill>
                <a:latin typeface="Palatino Linotype" panose="02040502050505030304" pitchFamily="18" charset="0"/>
                <a:cs typeface="Arial" panose="020B0604020202020204" pitchFamily="34" charset="0"/>
              </a:rPr>
              <a:t>setteth</a:t>
            </a:r>
            <a:r>
              <a:rPr lang="en-US" altLang="en-US" b="0" dirty="0">
                <a:solidFill>
                  <a:schemeClr val="tx1"/>
                </a:solidFill>
                <a:latin typeface="Palatino Linotype" panose="02040502050505030304" pitchFamily="18" charset="0"/>
                <a:cs typeface="Arial" panose="020B0604020202020204" pitchFamily="34" charset="0"/>
              </a:rPr>
              <a:t> his mind to finish his work,</a:t>
            </a:r>
            <a:br>
              <a:rPr lang="en-US" altLang="en-US" b="0" dirty="0">
                <a:solidFill>
                  <a:schemeClr val="tx1"/>
                </a:solidFill>
                <a:latin typeface="Palatino Linotype" panose="02040502050505030304" pitchFamily="18" charset="0"/>
                <a:cs typeface="Arial" panose="020B0604020202020204" pitchFamily="34" charset="0"/>
              </a:rPr>
            </a:br>
            <a:r>
              <a:rPr lang="en-US" altLang="en-US" b="0" dirty="0">
                <a:solidFill>
                  <a:schemeClr val="tx1"/>
                </a:solidFill>
                <a:latin typeface="Palatino Linotype" panose="02040502050505030304" pitchFamily="18" charset="0"/>
                <a:cs typeface="Arial" panose="020B0604020202020204" pitchFamily="34" charset="0"/>
              </a:rPr>
              <a:t>And </a:t>
            </a:r>
            <a:r>
              <a:rPr lang="en-US" altLang="en-US" b="0" dirty="0" err="1">
                <a:solidFill>
                  <a:schemeClr val="tx1"/>
                </a:solidFill>
                <a:latin typeface="Palatino Linotype" panose="02040502050505030304" pitchFamily="18" charset="0"/>
                <a:cs typeface="Arial" panose="020B0604020202020204" pitchFamily="34" charset="0"/>
              </a:rPr>
              <a:t>watcheth</a:t>
            </a:r>
            <a:r>
              <a:rPr lang="en-US" altLang="en-US" b="0" dirty="0">
                <a:solidFill>
                  <a:schemeClr val="tx1"/>
                </a:solidFill>
                <a:latin typeface="Palatino Linotype" panose="02040502050505030304" pitchFamily="18" charset="0"/>
                <a:cs typeface="Arial" panose="020B0604020202020204" pitchFamily="34" charset="0"/>
              </a:rPr>
              <a:t> to polish it perfectly.</a:t>
            </a:r>
            <a:br>
              <a:rPr lang="en-US" altLang="en-US" b="0" dirty="0">
                <a:solidFill>
                  <a:schemeClr val="tx1"/>
                </a:solidFill>
                <a:latin typeface="Palatino Linotype" panose="02040502050505030304" pitchFamily="18" charset="0"/>
                <a:cs typeface="Arial" panose="020B0604020202020204" pitchFamily="34" charset="0"/>
              </a:rPr>
            </a:br>
            <a:br>
              <a:rPr lang="en-US" altLang="en-US" b="0" dirty="0">
                <a:solidFill>
                  <a:schemeClr val="tx1"/>
                </a:solidFill>
                <a:latin typeface="Palatino Linotype" panose="02040502050505030304" pitchFamily="18" charset="0"/>
                <a:cs typeface="Arial" panose="020B0604020202020204" pitchFamily="34" charset="0"/>
              </a:rPr>
            </a:br>
            <a:endParaRPr lang="en-US" altLang="en-US" b="0" dirty="0">
              <a:solidFill>
                <a:schemeClr val="tx1"/>
              </a:solidFill>
              <a:latin typeface="Palatino Linotype" panose="02040502050505030304" pitchFamily="18" charset="0"/>
              <a:cs typeface="Arial" panose="020B0604020202020204" pitchFamily="34" charset="0"/>
            </a:endParaRPr>
          </a:p>
        </p:txBody>
      </p:sp>
      <p:sp>
        <p:nvSpPr>
          <p:cNvPr id="301059" name="Rectangle 1027">
            <a:extLst>
              <a:ext uri="{FF2B5EF4-FFF2-40B4-BE49-F238E27FC236}">
                <a16:creationId xmlns:a16="http://schemas.microsoft.com/office/drawing/2014/main" id="{D81FFD2D-08ED-E639-F312-36E77B9501D9}"/>
              </a:ext>
            </a:extLst>
          </p:cNvPr>
          <p:cNvSpPr>
            <a:spLocks noGrp="1" noChangeArrowheads="1"/>
          </p:cNvSpPr>
          <p:nvPr>
            <p:ph type="body" idx="1"/>
          </p:nvPr>
        </p:nvSpPr>
        <p:spPr/>
        <p:txBody>
          <a:bodyPr/>
          <a:lstStyle/>
          <a:p>
            <a:endParaRPr lang="en-US" altLang="en-US"/>
          </a:p>
        </p:txBody>
      </p:sp>
      <p:pic>
        <p:nvPicPr>
          <p:cNvPr id="301063" name="Picture 1031">
            <a:extLst>
              <a:ext uri="{FF2B5EF4-FFF2-40B4-BE49-F238E27FC236}">
                <a16:creationId xmlns:a16="http://schemas.microsoft.com/office/drawing/2014/main" id="{EFF684CA-DBA3-502D-6C9D-EA01E6C891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486" t="25781" r="17009" b="28906"/>
          <a:stretch>
            <a:fillRect/>
          </a:stretch>
        </p:blipFill>
        <p:spPr bwMode="auto">
          <a:xfrm>
            <a:off x="4724400" y="0"/>
            <a:ext cx="4419600" cy="36623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4" name="Rectangle 1026">
            <a:extLst>
              <a:ext uri="{FF2B5EF4-FFF2-40B4-BE49-F238E27FC236}">
                <a16:creationId xmlns:a16="http://schemas.microsoft.com/office/drawing/2014/main" id="{5BF2E7CA-3EC2-9C67-4A84-2639FC9F840F}"/>
              </a:ext>
            </a:extLst>
          </p:cNvPr>
          <p:cNvSpPr>
            <a:spLocks noGrp="1" noChangeArrowheads="1"/>
          </p:cNvSpPr>
          <p:nvPr>
            <p:ph type="title"/>
          </p:nvPr>
        </p:nvSpPr>
        <p:spPr>
          <a:xfrm>
            <a:off x="152400" y="1524000"/>
            <a:ext cx="7758113" cy="5853113"/>
          </a:xfrm>
        </p:spPr>
        <p:txBody>
          <a:bodyPr/>
          <a:lstStyle/>
          <a:p>
            <a:br>
              <a:rPr lang="en-US" altLang="en-US" b="0" dirty="0"/>
            </a:br>
            <a:br>
              <a:rPr lang="en-US" altLang="en-US" b="0" dirty="0"/>
            </a:br>
            <a:br>
              <a:rPr lang="en-US" altLang="en-US" b="0" dirty="0"/>
            </a:br>
            <a:br>
              <a:rPr lang="en-US" altLang="en-US" b="0" dirty="0"/>
            </a:br>
            <a:br>
              <a:rPr lang="en-US" altLang="en-US" b="0" dirty="0"/>
            </a:br>
            <a:br>
              <a:rPr lang="en-US" altLang="en-US" b="0" dirty="0"/>
            </a:br>
            <a:br>
              <a:rPr lang="en-US" altLang="en-US" b="0" dirty="0"/>
            </a:br>
            <a:r>
              <a:rPr lang="en-US" altLang="en-US" b="0" dirty="0">
                <a:solidFill>
                  <a:schemeClr val="tx1"/>
                </a:solidFill>
                <a:latin typeface="Palatino Linotype" panose="02040502050505030304" pitchFamily="18" charset="0"/>
                <a:cs typeface="Arial" panose="020B0604020202020204" pitchFamily="34" charset="0"/>
              </a:rPr>
              <a:t>So doth the potter sitting at his work,</a:t>
            </a:r>
            <a:br>
              <a:rPr lang="en-US" altLang="en-US" b="0" dirty="0">
                <a:solidFill>
                  <a:schemeClr val="tx1"/>
                </a:solidFill>
                <a:latin typeface="Palatino Linotype" panose="02040502050505030304" pitchFamily="18" charset="0"/>
                <a:cs typeface="Arial" panose="020B0604020202020204" pitchFamily="34" charset="0"/>
              </a:rPr>
            </a:br>
            <a:r>
              <a:rPr lang="en-US" altLang="en-US" b="0" dirty="0">
                <a:solidFill>
                  <a:schemeClr val="tx1"/>
                </a:solidFill>
                <a:latin typeface="Palatino Linotype" panose="02040502050505030304" pitchFamily="18" charset="0"/>
                <a:cs typeface="Arial" panose="020B0604020202020204" pitchFamily="34" charset="0"/>
              </a:rPr>
              <a:t>And turning the wheel about with his feet,</a:t>
            </a:r>
            <a:br>
              <a:rPr lang="en-US" altLang="en-US" b="0" dirty="0">
                <a:solidFill>
                  <a:schemeClr val="tx1"/>
                </a:solidFill>
                <a:latin typeface="Palatino Linotype" panose="02040502050505030304" pitchFamily="18" charset="0"/>
                <a:cs typeface="Arial" panose="020B0604020202020204" pitchFamily="34" charset="0"/>
              </a:rPr>
            </a:br>
            <a:r>
              <a:rPr lang="en-US" altLang="en-US" b="0" dirty="0">
                <a:solidFill>
                  <a:schemeClr val="tx1"/>
                </a:solidFill>
                <a:latin typeface="Palatino Linotype" panose="02040502050505030304" pitchFamily="18" charset="0"/>
                <a:cs typeface="Arial" panose="020B0604020202020204" pitchFamily="34" charset="0"/>
              </a:rPr>
              <a:t>Who is always carefully set at his work,</a:t>
            </a:r>
            <a:br>
              <a:rPr lang="en-US" altLang="en-US" b="0" dirty="0">
                <a:solidFill>
                  <a:schemeClr val="tx1"/>
                </a:solidFill>
                <a:latin typeface="Palatino Linotype" panose="02040502050505030304" pitchFamily="18" charset="0"/>
                <a:cs typeface="Arial" panose="020B0604020202020204" pitchFamily="34" charset="0"/>
              </a:rPr>
            </a:br>
            <a:r>
              <a:rPr lang="en-US" altLang="en-US" b="0" dirty="0">
                <a:solidFill>
                  <a:schemeClr val="tx1"/>
                </a:solidFill>
                <a:latin typeface="Palatino Linotype" panose="02040502050505030304" pitchFamily="18" charset="0"/>
                <a:cs typeface="Arial" panose="020B0604020202020204" pitchFamily="34" charset="0"/>
              </a:rPr>
              <a:t>And </a:t>
            </a:r>
            <a:r>
              <a:rPr lang="en-US" altLang="en-US" b="0" dirty="0" err="1">
                <a:solidFill>
                  <a:schemeClr val="tx1"/>
                </a:solidFill>
                <a:latin typeface="Palatino Linotype" panose="02040502050505030304" pitchFamily="18" charset="0"/>
                <a:cs typeface="Arial" panose="020B0604020202020204" pitchFamily="34" charset="0"/>
              </a:rPr>
              <a:t>maketh</a:t>
            </a:r>
            <a:r>
              <a:rPr lang="en-US" altLang="en-US" b="0" dirty="0">
                <a:solidFill>
                  <a:schemeClr val="tx1"/>
                </a:solidFill>
                <a:latin typeface="Palatino Linotype" panose="02040502050505030304" pitchFamily="18" charset="0"/>
                <a:cs typeface="Arial" panose="020B0604020202020204" pitchFamily="34" charset="0"/>
              </a:rPr>
              <a:t> all his work by number.</a:t>
            </a:r>
            <a:br>
              <a:rPr lang="en-US" altLang="en-US" b="0" dirty="0">
                <a:solidFill>
                  <a:schemeClr val="tx1"/>
                </a:solidFill>
                <a:latin typeface="Palatino Linotype" panose="02040502050505030304" pitchFamily="18" charset="0"/>
                <a:cs typeface="Arial" panose="020B0604020202020204" pitchFamily="34" charset="0"/>
              </a:rPr>
            </a:br>
            <a:br>
              <a:rPr lang="en-US" altLang="en-US" b="0" dirty="0">
                <a:solidFill>
                  <a:schemeClr val="tx1"/>
                </a:solidFill>
                <a:latin typeface="Palatino Linotype" panose="02040502050505030304" pitchFamily="18" charset="0"/>
                <a:cs typeface="Arial" panose="020B0604020202020204" pitchFamily="34" charset="0"/>
              </a:rPr>
            </a:br>
            <a:r>
              <a:rPr lang="en-US" altLang="en-US" b="0" dirty="0">
                <a:solidFill>
                  <a:schemeClr val="tx1"/>
                </a:solidFill>
                <a:latin typeface="Palatino Linotype" panose="02040502050505030304" pitchFamily="18" charset="0"/>
                <a:cs typeface="Arial" panose="020B0604020202020204" pitchFamily="34" charset="0"/>
              </a:rPr>
              <a:t> 	                                               </a:t>
            </a:r>
            <a:r>
              <a:rPr lang="en-US" altLang="en-US" sz="1800" b="0" dirty="0">
                <a:solidFill>
                  <a:schemeClr val="tx1"/>
                </a:solidFill>
                <a:latin typeface="Palatino Linotype" panose="02040502050505030304" pitchFamily="18" charset="0"/>
                <a:cs typeface="Arial" panose="020B0604020202020204" pitchFamily="34" charset="0"/>
              </a:rPr>
              <a:t>(Wisdom of Sirach, </a:t>
            </a:r>
            <a:r>
              <a:rPr lang="en-US" altLang="en-US" sz="1800" b="0" dirty="0" err="1">
                <a:solidFill>
                  <a:schemeClr val="tx1"/>
                </a:solidFill>
                <a:latin typeface="Palatino Linotype" panose="02040502050505030304" pitchFamily="18" charset="0"/>
                <a:cs typeface="Arial" panose="020B0604020202020204" pitchFamily="34" charset="0"/>
              </a:rPr>
              <a:t>ch.</a:t>
            </a:r>
            <a:r>
              <a:rPr lang="en-US" altLang="en-US" sz="1800" b="0" dirty="0">
                <a:solidFill>
                  <a:schemeClr val="tx1"/>
                </a:solidFill>
                <a:latin typeface="Palatino Linotype" panose="02040502050505030304" pitchFamily="18" charset="0"/>
                <a:cs typeface="Arial" panose="020B0604020202020204" pitchFamily="34" charset="0"/>
              </a:rPr>
              <a:t> 2)</a:t>
            </a:r>
            <a:r>
              <a:rPr lang="en-US" altLang="en-US" b="0" dirty="0">
                <a:solidFill>
                  <a:schemeClr val="tx1"/>
                </a:solidFill>
                <a:latin typeface="Palatino Linotype" panose="02040502050505030304" pitchFamily="18" charset="0"/>
                <a:cs typeface="Arial" panose="020B0604020202020204" pitchFamily="34" charset="0"/>
              </a:rPr>
              <a:t> </a:t>
            </a:r>
            <a:br>
              <a:rPr lang="en-US" altLang="en-US" b="0" dirty="0"/>
            </a:br>
            <a:br>
              <a:rPr lang="en-US" altLang="en-US" b="0" dirty="0"/>
            </a:br>
            <a:endParaRPr lang="en-US" altLang="en-US" b="0" dirty="0"/>
          </a:p>
        </p:txBody>
      </p:sp>
      <p:sp>
        <p:nvSpPr>
          <p:cNvPr id="361475" name="Rectangle 1027">
            <a:extLst>
              <a:ext uri="{FF2B5EF4-FFF2-40B4-BE49-F238E27FC236}">
                <a16:creationId xmlns:a16="http://schemas.microsoft.com/office/drawing/2014/main" id="{A1E28EA9-B13C-1FB9-E94B-C69CDD8DE1A7}"/>
              </a:ext>
            </a:extLst>
          </p:cNvPr>
          <p:cNvSpPr>
            <a:spLocks noGrp="1" noChangeArrowheads="1"/>
          </p:cNvSpPr>
          <p:nvPr>
            <p:ph type="body" idx="1"/>
          </p:nvPr>
        </p:nvSpPr>
        <p:spPr/>
        <p:txBody>
          <a:bodyPr/>
          <a:lstStyle/>
          <a:p>
            <a:endParaRPr lang="en-US" altLang="en-US"/>
          </a:p>
        </p:txBody>
      </p:sp>
      <p:pic>
        <p:nvPicPr>
          <p:cNvPr id="361479" name="Picture 1031">
            <a:extLst>
              <a:ext uri="{FF2B5EF4-FFF2-40B4-BE49-F238E27FC236}">
                <a16:creationId xmlns:a16="http://schemas.microsoft.com/office/drawing/2014/main" id="{E7D58C4E-4379-AEB5-E96B-1317B1661D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5103" t="9207" r="35715" b="4860"/>
          <a:stretch>
            <a:fillRect/>
          </a:stretch>
        </p:blipFill>
        <p:spPr bwMode="auto">
          <a:xfrm>
            <a:off x="4724400" y="0"/>
            <a:ext cx="4419600" cy="4267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Rectangle 2">
            <a:extLst>
              <a:ext uri="{FF2B5EF4-FFF2-40B4-BE49-F238E27FC236}">
                <a16:creationId xmlns:a16="http://schemas.microsoft.com/office/drawing/2014/main" id="{9445F5B7-3BA4-8E27-4E91-559256F9B2C9}"/>
              </a:ext>
            </a:extLst>
          </p:cNvPr>
          <p:cNvSpPr>
            <a:spLocks noGrp="1" noChangeArrowheads="1"/>
          </p:cNvSpPr>
          <p:nvPr>
            <p:ph type="title"/>
          </p:nvPr>
        </p:nvSpPr>
        <p:spPr/>
        <p:txBody>
          <a:bodyPr/>
          <a:lstStyle/>
          <a:p>
            <a:endParaRPr lang="en-US" altLang="en-US"/>
          </a:p>
        </p:txBody>
      </p:sp>
      <p:sp>
        <p:nvSpPr>
          <p:cNvPr id="347139" name="Rectangle 3">
            <a:extLst>
              <a:ext uri="{FF2B5EF4-FFF2-40B4-BE49-F238E27FC236}">
                <a16:creationId xmlns:a16="http://schemas.microsoft.com/office/drawing/2014/main" id="{104CE468-3F84-A7D4-8D23-A436F95326F8}"/>
              </a:ext>
            </a:extLst>
          </p:cNvPr>
          <p:cNvSpPr>
            <a:spLocks noGrp="1" noChangeArrowheads="1"/>
          </p:cNvSpPr>
          <p:nvPr>
            <p:ph type="body" idx="1"/>
          </p:nvPr>
        </p:nvSpPr>
        <p:spPr>
          <a:xfrm>
            <a:off x="533400" y="990600"/>
            <a:ext cx="8215313" cy="4511675"/>
          </a:xfrm>
        </p:spPr>
        <p:txBody>
          <a:bodyPr/>
          <a:lstStyle/>
          <a:p>
            <a:pPr>
              <a:lnSpc>
                <a:spcPct val="90000"/>
              </a:lnSpc>
            </a:pPr>
            <a:endParaRPr lang="en-US" altLang="en-US" sz="2000" dirty="0">
              <a:solidFill>
                <a:schemeClr val="tx1"/>
              </a:solidFill>
              <a:latin typeface="Lucida Sans" panose="020B0602030504020204" pitchFamily="34" charset="77"/>
            </a:endParaRPr>
          </a:p>
          <a:p>
            <a:pPr>
              <a:lnSpc>
                <a:spcPct val="90000"/>
              </a:lnSpc>
            </a:pPr>
            <a:r>
              <a:rPr lang="en-US" altLang="en-US" sz="2000" dirty="0" err="1">
                <a:solidFill>
                  <a:schemeClr val="tx1"/>
                </a:solidFill>
                <a:latin typeface="Lucida Sans" panose="020B0602030504020204" pitchFamily="34" charset="77"/>
              </a:rPr>
              <a:t>Κύριος</a:t>
            </a:r>
            <a:r>
              <a:rPr lang="en-US" altLang="en-US" sz="2000" dirty="0">
                <a:solidFill>
                  <a:schemeClr val="tx1"/>
                </a:solidFill>
                <a:latin typeface="Bookman Old Style" panose="02050604050505020204" pitchFamily="18" charset="0"/>
              </a:rPr>
              <a:t> </a:t>
            </a:r>
            <a:r>
              <a:rPr lang="en-US" altLang="en-US" sz="2000" dirty="0">
                <a:solidFill>
                  <a:schemeClr val="tx1"/>
                </a:solidFill>
                <a:latin typeface="Lucida Sans" panose="020B0602030504020204" pitchFamily="34" charset="77"/>
              </a:rPr>
              <a:t>π</a:t>
            </a:r>
            <a:r>
              <a:rPr lang="en-US" altLang="en-US" sz="2000" dirty="0" err="1">
                <a:solidFill>
                  <a:schemeClr val="tx1"/>
                </a:solidFill>
                <a:latin typeface="Lucida Sans" panose="020B0602030504020204" pitchFamily="34" charset="77"/>
              </a:rPr>
              <a:t>οιμ</a:t>
            </a:r>
            <a:r>
              <a:rPr lang="en-US" altLang="en-US" sz="2000" dirty="0">
                <a:solidFill>
                  <a:schemeClr val="tx1"/>
                </a:solidFill>
                <a:latin typeface="Lucida Sans" panose="020B0602030504020204" pitchFamily="34" charset="77"/>
              </a:rPr>
              <a:t>α</a:t>
            </a:r>
            <a:r>
              <a:rPr lang="en-US" altLang="en-US" sz="2000" dirty="0" err="1">
                <a:solidFill>
                  <a:schemeClr val="tx1"/>
                </a:solidFill>
                <a:latin typeface="Lucida Sans" panose="020B0602030504020204" pitchFamily="34" charset="77"/>
              </a:rPr>
              <a:t>ίνει</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με</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κ</a:t>
            </a:r>
            <a:r>
              <a:rPr lang="en-US" altLang="en-US" sz="2000" dirty="0">
                <a:solidFill>
                  <a:schemeClr val="tx1"/>
                </a:solidFill>
                <a:latin typeface="Lucida Sans" panose="020B0602030504020204" pitchFamily="34" charset="77"/>
              </a:rPr>
              <a:t>α</a:t>
            </a:r>
            <a:r>
              <a:rPr lang="en-US" altLang="en-US" sz="2000" dirty="0" err="1">
                <a:solidFill>
                  <a:schemeClr val="tx1"/>
                </a:solidFill>
                <a:latin typeface="Bookman Old Style" panose="02050604050505020204" pitchFamily="18" charset="0"/>
                <a:cs typeface="Lucida Grande" panose="020B0600040502020204" pitchFamily="34" charset="0"/>
              </a:rPr>
              <a:t>ὶ</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ο</a:t>
            </a:r>
            <a:r>
              <a:rPr lang="en-US" altLang="en-US" sz="2000" dirty="0" err="1">
                <a:solidFill>
                  <a:schemeClr val="tx1"/>
                </a:solidFill>
                <a:latin typeface="Bookman Old Style" panose="02050604050505020204" pitchFamily="18" charset="0"/>
                <a:cs typeface="Lucida Grande" panose="020B0600040502020204" pitchFamily="34" charset="0"/>
              </a:rPr>
              <a:t>ὐ</a:t>
            </a:r>
            <a:r>
              <a:rPr lang="en-US" altLang="en-US" sz="2000" dirty="0" err="1">
                <a:solidFill>
                  <a:schemeClr val="tx1"/>
                </a:solidFill>
                <a:latin typeface="Lucida Sans" panose="020B0602030504020204" pitchFamily="34" charset="77"/>
              </a:rPr>
              <a:t>δέν</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με</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Bookman Old Style" panose="02050604050505020204" pitchFamily="18" charset="0"/>
                <a:cs typeface="Lucida Grande" panose="020B0600040502020204" pitchFamily="34" charset="0"/>
              </a:rPr>
              <a:t>ὑ</a:t>
            </a:r>
            <a:r>
              <a:rPr lang="en-US" altLang="en-US" sz="2000" dirty="0" err="1">
                <a:solidFill>
                  <a:schemeClr val="tx1"/>
                </a:solidFill>
                <a:latin typeface="Lucida Sans" panose="020B0602030504020204" pitchFamily="34" charset="77"/>
              </a:rPr>
              <a:t>στερήσει</a:t>
            </a:r>
            <a:r>
              <a:rPr lang="en-US" altLang="en-US" sz="2000" dirty="0">
                <a:solidFill>
                  <a:schemeClr val="tx1"/>
                </a:solidFill>
                <a:latin typeface="Bookman Old Style" panose="02050604050505020204" pitchFamily="18" charset="0"/>
              </a:rPr>
              <a:t>.</a:t>
            </a:r>
          </a:p>
          <a:p>
            <a:pPr>
              <a:lnSpc>
                <a:spcPct val="90000"/>
              </a:lnSpc>
            </a:pPr>
            <a:endParaRPr lang="en-US" altLang="en-US" sz="2000" dirty="0">
              <a:solidFill>
                <a:schemeClr val="tx1"/>
              </a:solidFill>
              <a:latin typeface="Bookman Old Style" panose="02050604050505020204" pitchFamily="18" charset="0"/>
            </a:endParaRPr>
          </a:p>
          <a:p>
            <a:pPr>
              <a:lnSpc>
                <a:spcPct val="90000"/>
              </a:lnSpc>
            </a:pPr>
            <a:r>
              <a:rPr lang="en-US" altLang="en-US" sz="2000" dirty="0" err="1">
                <a:solidFill>
                  <a:schemeClr val="tx1"/>
                </a:solidFill>
                <a:latin typeface="Lucida Sans" panose="020B0602030504020204" pitchFamily="34" charset="77"/>
              </a:rPr>
              <a:t>ε</a:t>
            </a:r>
            <a:r>
              <a:rPr lang="en-US" altLang="en-US" sz="2000" dirty="0" err="1">
                <a:solidFill>
                  <a:schemeClr val="tx1"/>
                </a:solidFill>
                <a:latin typeface="Bookman Old Style" panose="02050604050505020204" pitchFamily="18" charset="0"/>
                <a:cs typeface="Lucida Grande" panose="020B0600040502020204" pitchFamily="34" charset="0"/>
              </a:rPr>
              <a:t>ἰ</a:t>
            </a:r>
            <a:r>
              <a:rPr lang="en-US" altLang="en-US" sz="2000" dirty="0" err="1">
                <a:solidFill>
                  <a:schemeClr val="tx1"/>
                </a:solidFill>
                <a:latin typeface="Lucida Sans" panose="020B0602030504020204" pitchFamily="34" charset="77"/>
              </a:rPr>
              <a:t>ς</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τό</a:t>
            </a:r>
            <a:r>
              <a:rPr lang="en-US" altLang="en-US" sz="2000" dirty="0">
                <a:solidFill>
                  <a:schemeClr val="tx1"/>
                </a:solidFill>
                <a:latin typeface="Lucida Sans" panose="020B0602030504020204" pitchFamily="34" charset="77"/>
              </a:rPr>
              <a:t>π</a:t>
            </a:r>
            <a:r>
              <a:rPr lang="en-US" altLang="en-US" sz="2000" dirty="0" err="1">
                <a:solidFill>
                  <a:schemeClr val="tx1"/>
                </a:solidFill>
                <a:latin typeface="Lucida Sans" panose="020B0602030504020204" pitchFamily="34" charset="77"/>
              </a:rPr>
              <a:t>ον</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χλόης</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Bookman Old Style" panose="02050604050505020204" pitchFamily="18" charset="0"/>
                <a:cs typeface="Lucida Grande" panose="020B0600040502020204" pitchFamily="34" charset="0"/>
              </a:rPr>
              <a:t>ἐ</a:t>
            </a:r>
            <a:r>
              <a:rPr lang="en-US" altLang="en-US" sz="2000" dirty="0" err="1">
                <a:solidFill>
                  <a:schemeClr val="tx1"/>
                </a:solidFill>
                <a:latin typeface="Lucida Sans" panose="020B0602030504020204" pitchFamily="34" charset="77"/>
              </a:rPr>
              <a:t>κε</a:t>
            </a:r>
            <a:r>
              <a:rPr lang="en-US" altLang="en-US" sz="2000" dirty="0" err="1">
                <a:solidFill>
                  <a:schemeClr val="tx1"/>
                </a:solidFill>
                <a:latin typeface="Bookman Old Style" panose="02050604050505020204" pitchFamily="18" charset="0"/>
                <a:cs typeface="Lucida Grande" panose="020B0600040502020204" pitchFamily="34" charset="0"/>
              </a:rPr>
              <a:t>ῖ</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με</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κ</a:t>
            </a:r>
            <a:r>
              <a:rPr lang="en-US" altLang="en-US" sz="2000" dirty="0">
                <a:solidFill>
                  <a:schemeClr val="tx1"/>
                </a:solidFill>
                <a:latin typeface="Lucida Sans" panose="020B0602030504020204" pitchFamily="34" charset="77"/>
              </a:rPr>
              <a:t>α</a:t>
            </a:r>
            <a:r>
              <a:rPr lang="en-US" altLang="en-US" sz="2000" dirty="0" err="1">
                <a:solidFill>
                  <a:schemeClr val="tx1"/>
                </a:solidFill>
                <a:latin typeface="Lucida Sans" panose="020B0602030504020204" pitchFamily="34" charset="77"/>
              </a:rPr>
              <a:t>τεσκήνωσεν</a:t>
            </a:r>
            <a:r>
              <a:rPr lang="en-US" altLang="en-US" sz="2000" dirty="0">
                <a:solidFill>
                  <a:schemeClr val="tx1"/>
                </a:solidFill>
                <a:latin typeface="Bookman Old Style" panose="02050604050505020204" pitchFamily="18" charset="0"/>
              </a:rPr>
              <a:t>,</a:t>
            </a:r>
          </a:p>
          <a:p>
            <a:pPr>
              <a:lnSpc>
                <a:spcPct val="90000"/>
              </a:lnSpc>
            </a:pP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Bookman Old Style" panose="02050604050505020204" pitchFamily="18" charset="0"/>
                <a:cs typeface="Lucida Grande" panose="020B0600040502020204" pitchFamily="34" charset="0"/>
              </a:rPr>
              <a:t>ἐ</a:t>
            </a:r>
            <a:r>
              <a:rPr lang="en-US" altLang="en-US" sz="2000" dirty="0">
                <a:solidFill>
                  <a:schemeClr val="tx1"/>
                </a:solidFill>
                <a:latin typeface="Lucida Sans" panose="020B0602030504020204" pitchFamily="34" charset="77"/>
              </a:rPr>
              <a:t>π</a:t>
            </a:r>
            <a:r>
              <a:rPr lang="en-US" altLang="en-US" sz="2000" dirty="0" err="1">
                <a:solidFill>
                  <a:schemeClr val="tx1"/>
                </a:solidFill>
                <a:latin typeface="Bookman Old Style" panose="02050604050505020204" pitchFamily="18" charset="0"/>
                <a:cs typeface="Lucida Grande" panose="020B0600040502020204" pitchFamily="34" charset="0"/>
              </a:rPr>
              <a:t>ὶ</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Bookman Old Style" panose="02050604050505020204" pitchFamily="18" charset="0"/>
                <a:cs typeface="Lucida Grande" panose="020B0600040502020204" pitchFamily="34" charset="0"/>
              </a:rPr>
              <a:t>ὕ</a:t>
            </a:r>
            <a:r>
              <a:rPr lang="en-US" altLang="en-US" sz="2000" dirty="0" err="1">
                <a:solidFill>
                  <a:schemeClr val="tx1"/>
                </a:solidFill>
                <a:latin typeface="Lucida Sans" panose="020B0602030504020204" pitchFamily="34" charset="77"/>
              </a:rPr>
              <a:t>δ</a:t>
            </a:r>
            <a:r>
              <a:rPr lang="en-US" altLang="en-US" sz="2000" dirty="0">
                <a:solidFill>
                  <a:schemeClr val="tx1"/>
                </a:solidFill>
                <a:latin typeface="Lucida Sans" panose="020B0602030504020204" pitchFamily="34" charset="77"/>
              </a:rPr>
              <a:t>α</a:t>
            </a:r>
            <a:r>
              <a:rPr lang="en-US" altLang="en-US" sz="2000" dirty="0" err="1">
                <a:solidFill>
                  <a:schemeClr val="tx1"/>
                </a:solidFill>
                <a:latin typeface="Lucida Sans" panose="020B0602030504020204" pitchFamily="34" charset="77"/>
              </a:rPr>
              <a:t>τος</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Bookman Old Style" panose="02050604050505020204" pitchFamily="18" charset="0"/>
                <a:cs typeface="Lucida Grande" panose="020B0600040502020204" pitchFamily="34" charset="0"/>
              </a:rPr>
              <a:t>ἀ</a:t>
            </a:r>
            <a:r>
              <a:rPr lang="en-US" altLang="en-US" sz="2000" dirty="0" err="1">
                <a:solidFill>
                  <a:schemeClr val="tx1"/>
                </a:solidFill>
                <a:latin typeface="Lucida Sans" panose="020B0602030504020204" pitchFamily="34" charset="77"/>
              </a:rPr>
              <a:t>ν</a:t>
            </a:r>
            <a:r>
              <a:rPr lang="en-US" altLang="en-US" sz="2000" dirty="0">
                <a:solidFill>
                  <a:schemeClr val="tx1"/>
                </a:solidFill>
                <a:latin typeface="Lucida Sans" panose="020B0602030504020204" pitchFamily="34" charset="77"/>
              </a:rPr>
              <a:t>απα</a:t>
            </a:r>
            <a:r>
              <a:rPr lang="en-US" altLang="en-US" sz="2000" dirty="0" err="1">
                <a:solidFill>
                  <a:schemeClr val="tx1"/>
                </a:solidFill>
                <a:latin typeface="Lucida Sans" panose="020B0602030504020204" pitchFamily="34" charset="77"/>
              </a:rPr>
              <a:t>ύσεως</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Bookman Old Style" panose="02050604050505020204" pitchFamily="18" charset="0"/>
                <a:cs typeface="Lucida Grande" panose="020B0600040502020204" pitchFamily="34" charset="0"/>
              </a:rPr>
              <a:t>ἐ</a:t>
            </a:r>
            <a:r>
              <a:rPr lang="en-US" altLang="en-US" sz="2000" dirty="0" err="1">
                <a:solidFill>
                  <a:schemeClr val="tx1"/>
                </a:solidFill>
                <a:latin typeface="Lucida Sans" panose="020B0602030504020204" pitchFamily="34" charset="77"/>
              </a:rPr>
              <a:t>ξέθρεψέν</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με</a:t>
            </a:r>
            <a:r>
              <a:rPr lang="en-US" altLang="en-US" sz="2000" dirty="0">
                <a:solidFill>
                  <a:schemeClr val="tx1"/>
                </a:solidFill>
                <a:latin typeface="Bookman Old Style" panose="02050604050505020204" pitchFamily="18" charset="0"/>
              </a:rPr>
              <a:t>,</a:t>
            </a:r>
          </a:p>
          <a:p>
            <a:pPr>
              <a:lnSpc>
                <a:spcPct val="90000"/>
              </a:lnSpc>
            </a:pPr>
            <a:r>
              <a:rPr lang="en-US" altLang="en-US" sz="2000" b="1"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τ</a:t>
            </a:r>
            <a:r>
              <a:rPr lang="en-US" altLang="en-US" sz="2000" dirty="0" err="1">
                <a:solidFill>
                  <a:schemeClr val="tx1"/>
                </a:solidFill>
                <a:latin typeface="Bookman Old Style" panose="02050604050505020204" pitchFamily="18" charset="0"/>
                <a:cs typeface="Lucida Grande" panose="020B0600040502020204" pitchFamily="34" charset="0"/>
              </a:rPr>
              <a:t>ὴ</a:t>
            </a:r>
            <a:r>
              <a:rPr lang="en-US" altLang="en-US" sz="2000" dirty="0" err="1">
                <a:solidFill>
                  <a:schemeClr val="tx1"/>
                </a:solidFill>
                <a:latin typeface="Lucida Sans" panose="020B0602030504020204" pitchFamily="34" charset="77"/>
              </a:rPr>
              <a:t>ν</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ψυχήν</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μου</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Bookman Old Style" panose="02050604050505020204" pitchFamily="18" charset="0"/>
                <a:cs typeface="Lucida Grande" panose="020B0600040502020204" pitchFamily="34" charset="0"/>
              </a:rPr>
              <a:t>ἐ</a:t>
            </a:r>
            <a:r>
              <a:rPr lang="en-US" altLang="en-US" sz="2000" dirty="0">
                <a:solidFill>
                  <a:schemeClr val="tx1"/>
                </a:solidFill>
                <a:latin typeface="Lucida Sans" panose="020B0602030504020204" pitchFamily="34" charset="77"/>
              </a:rPr>
              <a:t>π</a:t>
            </a:r>
            <a:r>
              <a:rPr lang="en-US" altLang="en-US" sz="2000" dirty="0" err="1">
                <a:solidFill>
                  <a:schemeClr val="tx1"/>
                </a:solidFill>
                <a:latin typeface="Lucida Sans" panose="020B0602030504020204" pitchFamily="34" charset="77"/>
              </a:rPr>
              <a:t>έστρεψεν</a:t>
            </a:r>
            <a:r>
              <a:rPr lang="en-US" altLang="en-US" sz="2000" dirty="0">
                <a:solidFill>
                  <a:schemeClr val="tx1"/>
                </a:solidFill>
                <a:latin typeface="Bookman Old Style" panose="02050604050505020204" pitchFamily="18" charset="0"/>
              </a:rPr>
              <a:t>.</a:t>
            </a:r>
          </a:p>
          <a:p>
            <a:pPr>
              <a:lnSpc>
                <a:spcPct val="90000"/>
              </a:lnSpc>
            </a:pPr>
            <a:endParaRPr lang="en-US" altLang="en-US" sz="2000" dirty="0">
              <a:solidFill>
                <a:schemeClr val="tx1"/>
              </a:solidFill>
              <a:latin typeface="Bookman Old Style" panose="02050604050505020204" pitchFamily="18" charset="0"/>
            </a:endParaRPr>
          </a:p>
          <a:p>
            <a:pPr>
              <a:lnSpc>
                <a:spcPct val="90000"/>
              </a:lnSpc>
            </a:pPr>
            <a:r>
              <a:rPr lang="en-US" altLang="en-US" sz="2000" dirty="0" err="1">
                <a:solidFill>
                  <a:schemeClr val="tx1"/>
                </a:solidFill>
                <a:latin typeface="Bookman Old Style" panose="02050604050505020204" pitchFamily="18" charset="0"/>
                <a:cs typeface="Lucida Grande" panose="020B0600040502020204" pitchFamily="34" charset="0"/>
              </a:rPr>
              <a:t>ὡ</a:t>
            </a:r>
            <a:r>
              <a:rPr lang="en-US" altLang="en-US" sz="2000" dirty="0" err="1">
                <a:solidFill>
                  <a:schemeClr val="tx1"/>
                </a:solidFill>
                <a:latin typeface="Lucida Sans" panose="020B0602030504020204" pitchFamily="34" charset="77"/>
              </a:rPr>
              <a:t>δήγησέν</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με</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Bookman Old Style" panose="02050604050505020204" pitchFamily="18" charset="0"/>
                <a:cs typeface="Lucida Grande" panose="020B0600040502020204" pitchFamily="34" charset="0"/>
              </a:rPr>
              <a:t>ἐ</a:t>
            </a:r>
            <a:r>
              <a:rPr lang="en-US" altLang="en-US" sz="2000" dirty="0">
                <a:solidFill>
                  <a:schemeClr val="tx1"/>
                </a:solidFill>
                <a:latin typeface="Lucida Sans" panose="020B0602030504020204" pitchFamily="34" charset="77"/>
              </a:rPr>
              <a:t>π</a:t>
            </a:r>
            <a:r>
              <a:rPr lang="en-US" altLang="en-US" sz="2000" dirty="0" err="1">
                <a:solidFill>
                  <a:schemeClr val="tx1"/>
                </a:solidFill>
                <a:latin typeface="Bookman Old Style" panose="02050604050505020204" pitchFamily="18" charset="0"/>
                <a:cs typeface="Lucida Grande" panose="020B0600040502020204" pitchFamily="34" charset="0"/>
              </a:rPr>
              <a:t>ὶ</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τρί</a:t>
            </a:r>
            <a:r>
              <a:rPr lang="en-US" altLang="en-US" sz="2000" dirty="0">
                <a:solidFill>
                  <a:schemeClr val="tx1"/>
                </a:solidFill>
                <a:latin typeface="Lucida Sans" panose="020B0602030504020204" pitchFamily="34" charset="77"/>
              </a:rPr>
              <a:t>β</a:t>
            </a:r>
            <a:r>
              <a:rPr lang="en-US" altLang="en-US" sz="2000" dirty="0" err="1">
                <a:solidFill>
                  <a:schemeClr val="tx1"/>
                </a:solidFill>
                <a:latin typeface="Lucida Sans" panose="020B0602030504020204" pitchFamily="34" charset="77"/>
              </a:rPr>
              <a:t>ους</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δικ</a:t>
            </a:r>
            <a:r>
              <a:rPr lang="en-US" altLang="en-US" sz="2000" dirty="0">
                <a:solidFill>
                  <a:schemeClr val="tx1"/>
                </a:solidFill>
                <a:latin typeface="Lucida Sans" panose="020B0602030504020204" pitchFamily="34" charset="77"/>
              </a:rPr>
              <a:t>α</a:t>
            </a:r>
            <a:r>
              <a:rPr lang="en-US" altLang="en-US" sz="2000" dirty="0" err="1">
                <a:solidFill>
                  <a:schemeClr val="tx1"/>
                </a:solidFill>
                <a:latin typeface="Lucida Sans" panose="020B0602030504020204" pitchFamily="34" charset="77"/>
              </a:rPr>
              <a:t>ιοσύνης</a:t>
            </a:r>
            <a:endParaRPr lang="en-US" altLang="en-US" sz="2000" dirty="0">
              <a:solidFill>
                <a:schemeClr val="tx1"/>
              </a:solidFill>
              <a:latin typeface="Bookman Old Style" panose="02050604050505020204" pitchFamily="18" charset="0"/>
            </a:endParaRPr>
          </a:p>
          <a:p>
            <a:pPr>
              <a:lnSpc>
                <a:spcPct val="90000"/>
              </a:lnSpc>
            </a:pP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Bookman Old Style" panose="02050604050505020204" pitchFamily="18" charset="0"/>
                <a:cs typeface="Lucida Grande" panose="020B0600040502020204" pitchFamily="34" charset="0"/>
              </a:rPr>
              <a:t>ἕ</a:t>
            </a:r>
            <a:r>
              <a:rPr lang="en-US" altLang="en-US" sz="2000" dirty="0" err="1">
                <a:solidFill>
                  <a:schemeClr val="tx1"/>
                </a:solidFill>
                <a:latin typeface="Lucida Sans" panose="020B0602030504020204" pitchFamily="34" charset="77"/>
              </a:rPr>
              <a:t>νεκεν</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το</a:t>
            </a:r>
            <a:r>
              <a:rPr lang="en-US" altLang="en-US" sz="2000" dirty="0" err="1">
                <a:solidFill>
                  <a:schemeClr val="tx1"/>
                </a:solidFill>
                <a:latin typeface="Bookman Old Style" panose="02050604050505020204" pitchFamily="18" charset="0"/>
                <a:cs typeface="Lucida Grande" panose="020B0600040502020204" pitchFamily="34" charset="0"/>
              </a:rPr>
              <a:t>ῦ</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Bookman Old Style" panose="02050604050505020204" pitchFamily="18" charset="0"/>
                <a:cs typeface="Lucida Grande" panose="020B0600040502020204" pitchFamily="34" charset="0"/>
              </a:rPr>
              <a:t>ὀ</a:t>
            </a:r>
            <a:r>
              <a:rPr lang="en-US" altLang="en-US" sz="2000" dirty="0" err="1">
                <a:solidFill>
                  <a:schemeClr val="tx1"/>
                </a:solidFill>
                <a:latin typeface="Lucida Sans" panose="020B0602030504020204" pitchFamily="34" charset="77"/>
              </a:rPr>
              <a:t>νόμ</a:t>
            </a:r>
            <a:r>
              <a:rPr lang="en-US" altLang="en-US" sz="2000" dirty="0">
                <a:solidFill>
                  <a:schemeClr val="tx1"/>
                </a:solidFill>
                <a:latin typeface="Lucida Sans" panose="020B0602030504020204" pitchFamily="34" charset="77"/>
              </a:rPr>
              <a:t>α</a:t>
            </a:r>
            <a:r>
              <a:rPr lang="en-US" altLang="en-US" sz="2000" dirty="0" err="1">
                <a:solidFill>
                  <a:schemeClr val="tx1"/>
                </a:solidFill>
                <a:latin typeface="Lucida Sans" panose="020B0602030504020204" pitchFamily="34" charset="77"/>
              </a:rPr>
              <a:t>τος</a:t>
            </a:r>
            <a:r>
              <a:rPr lang="en-US" altLang="en-US" sz="2000" dirty="0">
                <a:solidFill>
                  <a:schemeClr val="tx1"/>
                </a:solidFill>
                <a:latin typeface="Bookman Old Style" panose="02050604050505020204" pitchFamily="18" charset="0"/>
              </a:rPr>
              <a:t> </a:t>
            </a:r>
            <a:r>
              <a:rPr lang="en-US" altLang="en-US" sz="2000" dirty="0">
                <a:solidFill>
                  <a:schemeClr val="tx1"/>
                </a:solidFill>
                <a:latin typeface="Lucida Sans" panose="020B0602030504020204" pitchFamily="34" charset="77"/>
              </a:rPr>
              <a:t>α</a:t>
            </a:r>
            <a:r>
              <a:rPr lang="en-US" altLang="en-US" sz="2000" dirty="0" err="1">
                <a:solidFill>
                  <a:schemeClr val="tx1"/>
                </a:solidFill>
                <a:latin typeface="Bookman Old Style" panose="02050604050505020204" pitchFamily="18" charset="0"/>
                <a:cs typeface="Lucida Grande" panose="020B0600040502020204" pitchFamily="34" charset="0"/>
              </a:rPr>
              <a:t>ὐ</a:t>
            </a:r>
            <a:r>
              <a:rPr lang="en-US" altLang="en-US" sz="2000" dirty="0" err="1">
                <a:solidFill>
                  <a:schemeClr val="tx1"/>
                </a:solidFill>
                <a:latin typeface="Lucida Sans" panose="020B0602030504020204" pitchFamily="34" charset="77"/>
              </a:rPr>
              <a:t>το</a:t>
            </a:r>
            <a:r>
              <a:rPr lang="en-US" altLang="en-US" sz="2000" dirty="0" err="1">
                <a:solidFill>
                  <a:schemeClr val="tx1"/>
                </a:solidFill>
                <a:latin typeface="Bookman Old Style" panose="02050604050505020204" pitchFamily="18" charset="0"/>
                <a:cs typeface="Lucida Grande" panose="020B0600040502020204" pitchFamily="34" charset="0"/>
              </a:rPr>
              <a:t>ῦ</a:t>
            </a:r>
            <a:r>
              <a:rPr lang="en-US" altLang="en-US" sz="2000" dirty="0">
                <a:solidFill>
                  <a:schemeClr val="tx1"/>
                </a:solidFill>
                <a:latin typeface="Bookman Old Style" panose="02050604050505020204" pitchFamily="18" charset="0"/>
              </a:rPr>
              <a:t>.</a:t>
            </a:r>
          </a:p>
          <a:p>
            <a:pPr>
              <a:lnSpc>
                <a:spcPct val="90000"/>
              </a:lnSpc>
            </a:pPr>
            <a:endParaRPr lang="en-US" altLang="en-US" sz="2000" dirty="0">
              <a:solidFill>
                <a:schemeClr val="tx1"/>
              </a:solidFill>
              <a:latin typeface="Bookman Old Style" panose="02050604050505020204" pitchFamily="18" charset="0"/>
            </a:endParaRPr>
          </a:p>
          <a:p>
            <a:pPr>
              <a:lnSpc>
                <a:spcPct val="90000"/>
              </a:lnSpc>
            </a:pPr>
            <a:r>
              <a:rPr lang="en-US" altLang="en-US" sz="2000" dirty="0" err="1">
                <a:solidFill>
                  <a:schemeClr val="tx1"/>
                </a:solidFill>
                <a:latin typeface="Bookman Old Style" panose="02050604050505020204" pitchFamily="18" charset="0"/>
                <a:cs typeface="Lucida Grande" panose="020B0600040502020204" pitchFamily="34" charset="0"/>
              </a:rPr>
              <a:t>ἐ</a:t>
            </a:r>
            <a:r>
              <a:rPr lang="en-US" altLang="en-US" sz="2000" dirty="0" err="1">
                <a:solidFill>
                  <a:schemeClr val="tx1"/>
                </a:solidFill>
                <a:latin typeface="Bookman Old Style" panose="02050604050505020204" pitchFamily="18" charset="0"/>
              </a:rPr>
              <a:t>ὰ</a:t>
            </a:r>
            <a:r>
              <a:rPr lang="en-US" altLang="en-US" sz="2000" dirty="0" err="1">
                <a:solidFill>
                  <a:schemeClr val="tx1"/>
                </a:solidFill>
                <a:latin typeface="Lucida Sans" panose="020B0602030504020204" pitchFamily="34" charset="77"/>
              </a:rPr>
              <a:t>ν</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γ</a:t>
            </a:r>
            <a:r>
              <a:rPr lang="en-US" altLang="en-US" sz="2000" dirty="0" err="1">
                <a:solidFill>
                  <a:schemeClr val="tx1"/>
                </a:solidFill>
                <a:latin typeface="Bookman Old Style" panose="02050604050505020204" pitchFamily="18" charset="0"/>
              </a:rPr>
              <a:t>ὰ</a:t>
            </a:r>
            <a:r>
              <a:rPr lang="en-US" altLang="en-US" sz="2000" dirty="0" err="1">
                <a:solidFill>
                  <a:schemeClr val="tx1"/>
                </a:solidFill>
                <a:latin typeface="Lucida Sans" panose="020B0602030504020204" pitchFamily="34" charset="77"/>
              </a:rPr>
              <a:t>ρ</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κ</a:t>
            </a:r>
            <a:r>
              <a:rPr lang="en-US" altLang="en-US" sz="2000" dirty="0">
                <a:solidFill>
                  <a:schemeClr val="tx1"/>
                </a:solidFill>
                <a:latin typeface="Lucida Sans" panose="020B0602030504020204" pitchFamily="34" charset="77"/>
              </a:rPr>
              <a:t>α</a:t>
            </a:r>
            <a:r>
              <a:rPr lang="en-US" altLang="en-US" sz="2000" dirty="0" err="1">
                <a:solidFill>
                  <a:schemeClr val="tx1"/>
                </a:solidFill>
                <a:latin typeface="Bookman Old Style" panose="02050604050505020204" pitchFamily="18" charset="0"/>
                <a:cs typeface="Lucida Grande" panose="020B0600040502020204" pitchFamily="34" charset="0"/>
              </a:rPr>
              <a:t>ὶ</a:t>
            </a:r>
            <a:r>
              <a:rPr lang="en-US" altLang="en-US" sz="2000" dirty="0">
                <a:solidFill>
                  <a:schemeClr val="tx1"/>
                </a:solidFill>
                <a:latin typeface="Bookman Old Style" panose="02050604050505020204" pitchFamily="18" charset="0"/>
              </a:rPr>
              <a:t> </a:t>
            </a:r>
            <a:r>
              <a:rPr lang="en-US" altLang="en-US" sz="2000" dirty="0">
                <a:solidFill>
                  <a:schemeClr val="tx1"/>
                </a:solidFill>
                <a:latin typeface="Lucida Sans" panose="020B0602030504020204" pitchFamily="34" charset="77"/>
              </a:rPr>
              <a:t>π</a:t>
            </a:r>
            <a:r>
              <a:rPr lang="en-US" altLang="en-US" sz="2000" dirty="0" err="1">
                <a:solidFill>
                  <a:schemeClr val="tx1"/>
                </a:solidFill>
                <a:latin typeface="Lucida Sans" panose="020B0602030504020204" pitchFamily="34" charset="77"/>
              </a:rPr>
              <a:t>ορευθ</a:t>
            </a:r>
            <a:r>
              <a:rPr lang="en-US" altLang="en-US" sz="2000" dirty="0" err="1">
                <a:solidFill>
                  <a:schemeClr val="tx1"/>
                </a:solidFill>
                <a:latin typeface="Bookman Old Style" panose="02050604050505020204" pitchFamily="18" charset="0"/>
                <a:cs typeface="Lucida Grande" panose="020B0600040502020204" pitchFamily="34" charset="0"/>
              </a:rPr>
              <a:t>ῶ</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Bookman Old Style" panose="02050604050505020204" pitchFamily="18" charset="0"/>
                <a:cs typeface="Lucida Grande" panose="020B0600040502020204" pitchFamily="34" charset="0"/>
              </a:rPr>
              <a:t>ἐ</a:t>
            </a:r>
            <a:r>
              <a:rPr lang="en-US" altLang="en-US" sz="2000" dirty="0" err="1">
                <a:solidFill>
                  <a:schemeClr val="tx1"/>
                </a:solidFill>
                <a:latin typeface="Lucida Sans" panose="020B0602030504020204" pitchFamily="34" charset="77"/>
              </a:rPr>
              <a:t>ν</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μέσ</a:t>
            </a:r>
            <a:r>
              <a:rPr lang="en-US" altLang="en-US" sz="2000" dirty="0" err="1">
                <a:solidFill>
                  <a:schemeClr val="tx1"/>
                </a:solidFill>
                <a:latin typeface="Bookman Old Style" panose="02050604050505020204" pitchFamily="18" charset="0"/>
                <a:cs typeface="Lucida Grande" panose="020B0600040502020204" pitchFamily="34" charset="0"/>
              </a:rPr>
              <a:t>ῳ</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σκι</a:t>
            </a:r>
            <a:r>
              <a:rPr lang="en-US" altLang="en-US" sz="2000" dirty="0" err="1">
                <a:solidFill>
                  <a:schemeClr val="tx1"/>
                </a:solidFill>
                <a:latin typeface="Bookman Old Style" panose="02050604050505020204" pitchFamily="18" charset="0"/>
                <a:cs typeface="Lucida Grande" panose="020B0600040502020204" pitchFamily="34" charset="0"/>
              </a:rPr>
              <a:t>ᾶ</a:t>
            </a:r>
            <a:r>
              <a:rPr lang="en-US" altLang="en-US" sz="2000" dirty="0" err="1">
                <a:solidFill>
                  <a:schemeClr val="tx1"/>
                </a:solidFill>
                <a:latin typeface="Lucida Sans" panose="020B0602030504020204" pitchFamily="34" charset="77"/>
              </a:rPr>
              <a:t>ς</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θ</a:t>
            </a:r>
            <a:r>
              <a:rPr lang="en-US" altLang="en-US" sz="2000" dirty="0">
                <a:solidFill>
                  <a:schemeClr val="tx1"/>
                </a:solidFill>
                <a:latin typeface="Lucida Sans" panose="020B0602030504020204" pitchFamily="34" charset="77"/>
              </a:rPr>
              <a:t>α</a:t>
            </a:r>
            <a:r>
              <a:rPr lang="en-US" altLang="en-US" sz="2000" dirty="0" err="1">
                <a:solidFill>
                  <a:schemeClr val="tx1"/>
                </a:solidFill>
                <a:latin typeface="Lucida Sans" panose="020B0602030504020204" pitchFamily="34" charset="77"/>
              </a:rPr>
              <a:t>νάτου</a:t>
            </a:r>
            <a:r>
              <a:rPr lang="en-US" altLang="en-US" sz="2000" dirty="0">
                <a:solidFill>
                  <a:schemeClr val="tx1"/>
                </a:solidFill>
                <a:latin typeface="Bookman Old Style" panose="02050604050505020204" pitchFamily="18" charset="0"/>
              </a:rPr>
              <a:t>,</a:t>
            </a:r>
          </a:p>
          <a:p>
            <a:pPr>
              <a:lnSpc>
                <a:spcPct val="90000"/>
              </a:lnSpc>
            </a:pP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ο</a:t>
            </a:r>
            <a:r>
              <a:rPr lang="en-US" altLang="en-US" sz="2000" dirty="0" err="1">
                <a:solidFill>
                  <a:schemeClr val="tx1"/>
                </a:solidFill>
                <a:latin typeface="Bookman Old Style" panose="02050604050505020204" pitchFamily="18" charset="0"/>
                <a:cs typeface="Lucida Grande" panose="020B0600040502020204" pitchFamily="34" charset="0"/>
              </a:rPr>
              <a:t>ὐ</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φο</a:t>
            </a:r>
            <a:r>
              <a:rPr lang="en-US" altLang="en-US" sz="2000" dirty="0">
                <a:solidFill>
                  <a:schemeClr val="tx1"/>
                </a:solidFill>
                <a:latin typeface="Lucida Sans" panose="020B0602030504020204" pitchFamily="34" charset="77"/>
              </a:rPr>
              <a:t>β</a:t>
            </a:r>
            <a:r>
              <a:rPr lang="en-US" altLang="en-US" sz="2000" dirty="0" err="1">
                <a:solidFill>
                  <a:schemeClr val="tx1"/>
                </a:solidFill>
                <a:latin typeface="Lucida Sans" panose="020B0602030504020204" pitchFamily="34" charset="77"/>
              </a:rPr>
              <a:t>ηθήσομ</a:t>
            </a:r>
            <a:r>
              <a:rPr lang="en-US" altLang="en-US" sz="2000" dirty="0">
                <a:solidFill>
                  <a:schemeClr val="tx1"/>
                </a:solidFill>
                <a:latin typeface="Lucida Sans" panose="020B0602030504020204" pitchFamily="34" charset="77"/>
              </a:rPr>
              <a:t>α</a:t>
            </a:r>
            <a:r>
              <a:rPr lang="en-US" altLang="en-US" sz="2000" dirty="0" err="1">
                <a:solidFill>
                  <a:schemeClr val="tx1"/>
                </a:solidFill>
                <a:latin typeface="Lucida Sans" panose="020B0602030504020204" pitchFamily="34" charset="77"/>
              </a:rPr>
              <a:t>ι</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κ</a:t>
            </a:r>
            <a:r>
              <a:rPr lang="en-US" altLang="en-US" sz="2000" dirty="0">
                <a:solidFill>
                  <a:schemeClr val="tx1"/>
                </a:solidFill>
                <a:latin typeface="Lucida Sans" panose="020B0602030504020204" pitchFamily="34" charset="77"/>
              </a:rPr>
              <a:t>α</a:t>
            </a:r>
            <a:r>
              <a:rPr lang="en-US" altLang="en-US" sz="2000" dirty="0" err="1">
                <a:solidFill>
                  <a:schemeClr val="tx1"/>
                </a:solidFill>
                <a:latin typeface="Lucida Sans" panose="020B0602030504020204" pitchFamily="34" charset="77"/>
              </a:rPr>
              <a:t>κά</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Bookman Old Style" panose="02050604050505020204" pitchFamily="18" charset="0"/>
                <a:cs typeface="Lucida Grande" panose="020B0600040502020204" pitchFamily="34" charset="0"/>
              </a:rPr>
              <a:t>ὅ</a:t>
            </a:r>
            <a:r>
              <a:rPr lang="en-US" altLang="en-US" sz="2000" dirty="0" err="1">
                <a:solidFill>
                  <a:schemeClr val="tx1"/>
                </a:solidFill>
                <a:latin typeface="Lucida Sans" panose="020B0602030504020204" pitchFamily="34" charset="77"/>
              </a:rPr>
              <a:t>τι</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σ</a:t>
            </a:r>
            <a:r>
              <a:rPr lang="en-US" altLang="en-US" sz="2000" dirty="0" err="1">
                <a:solidFill>
                  <a:schemeClr val="tx1"/>
                </a:solidFill>
                <a:latin typeface="Bookman Old Style" panose="02050604050505020204" pitchFamily="18" charset="0"/>
                <a:cs typeface="Lucida Grande" panose="020B0600040502020204" pitchFamily="34" charset="0"/>
              </a:rPr>
              <a:t>ὺ</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μετ</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Bookman Old Style" panose="02050604050505020204" pitchFamily="18" charset="0"/>
                <a:cs typeface="Lucida Grande" panose="020B0600040502020204" pitchFamily="34" charset="0"/>
              </a:rPr>
              <a:t>ἐ</a:t>
            </a:r>
            <a:r>
              <a:rPr lang="en-US" altLang="en-US" sz="2000" dirty="0" err="1">
                <a:solidFill>
                  <a:schemeClr val="tx1"/>
                </a:solidFill>
                <a:latin typeface="Lucida Sans" panose="020B0602030504020204" pitchFamily="34" charset="77"/>
              </a:rPr>
              <a:t>μο</a:t>
            </a:r>
            <a:r>
              <a:rPr lang="en-US" altLang="en-US" sz="2000" dirty="0" err="1">
                <a:solidFill>
                  <a:schemeClr val="tx1"/>
                </a:solidFill>
                <a:latin typeface="Bookman Old Style" panose="02050604050505020204" pitchFamily="18" charset="0"/>
                <a:cs typeface="Lucida Grande" panose="020B0600040502020204" pitchFamily="34" charset="0"/>
              </a:rPr>
              <a:t>ῦ</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ε</a:t>
            </a:r>
            <a:r>
              <a:rPr lang="en-US" altLang="en-US" sz="2000" dirty="0" err="1">
                <a:solidFill>
                  <a:schemeClr val="tx1"/>
                </a:solidFill>
                <a:latin typeface="Bookman Old Style" panose="02050604050505020204" pitchFamily="18" charset="0"/>
                <a:cs typeface="Lucida Grande" panose="020B0600040502020204" pitchFamily="34" charset="0"/>
              </a:rPr>
              <a:t>ἶ</a:t>
            </a:r>
            <a:r>
              <a:rPr lang="en-US" altLang="en-US" sz="2000" dirty="0">
                <a:solidFill>
                  <a:schemeClr val="tx1"/>
                </a:solidFill>
                <a:latin typeface="Bookman Old Style" panose="02050604050505020204" pitchFamily="18" charset="0"/>
              </a:rPr>
              <a:t>,</a:t>
            </a:r>
          </a:p>
          <a:p>
            <a:pPr>
              <a:lnSpc>
                <a:spcPct val="90000"/>
              </a:lnSpc>
            </a:pP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Bookman Old Style" panose="02050604050505020204" pitchFamily="18" charset="0"/>
                <a:cs typeface="Lucida Grande" panose="020B0600040502020204" pitchFamily="34" charset="0"/>
              </a:rPr>
              <a:t>ἡ</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Bookman Old Style" panose="02050604050505020204" pitchFamily="18" charset="0"/>
                <a:cs typeface="Lucida Grande" panose="020B0600040502020204" pitchFamily="34" charset="0"/>
              </a:rPr>
              <a:t>ῥ</a:t>
            </a:r>
            <a:r>
              <a:rPr lang="en-US" altLang="en-US" sz="2000" dirty="0" err="1">
                <a:solidFill>
                  <a:schemeClr val="tx1"/>
                </a:solidFill>
                <a:latin typeface="Lucida Sans" panose="020B0602030504020204" pitchFamily="34" charset="77"/>
              </a:rPr>
              <a:t>ά</a:t>
            </a:r>
            <a:r>
              <a:rPr lang="en-US" altLang="en-US" sz="2000" dirty="0">
                <a:solidFill>
                  <a:schemeClr val="tx1"/>
                </a:solidFill>
                <a:latin typeface="Lucida Sans" panose="020B0602030504020204" pitchFamily="34" charset="77"/>
              </a:rPr>
              <a:t>β</a:t>
            </a:r>
            <a:r>
              <a:rPr lang="en-US" altLang="en-US" sz="2000" dirty="0" err="1">
                <a:solidFill>
                  <a:schemeClr val="tx1"/>
                </a:solidFill>
                <a:latin typeface="Lucida Sans" panose="020B0602030504020204" pitchFamily="34" charset="77"/>
              </a:rPr>
              <a:t>δος</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σου</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κ</a:t>
            </a:r>
            <a:r>
              <a:rPr lang="en-US" altLang="en-US" sz="2000" dirty="0">
                <a:solidFill>
                  <a:schemeClr val="tx1"/>
                </a:solidFill>
                <a:latin typeface="Lucida Sans" panose="020B0602030504020204" pitchFamily="34" charset="77"/>
              </a:rPr>
              <a:t>α</a:t>
            </a:r>
            <a:r>
              <a:rPr lang="en-US" altLang="en-US" sz="2000" dirty="0" err="1">
                <a:solidFill>
                  <a:schemeClr val="tx1"/>
                </a:solidFill>
                <a:latin typeface="Bookman Old Style" panose="02050604050505020204" pitchFamily="18" charset="0"/>
                <a:cs typeface="Lucida Grande" panose="020B0600040502020204" pitchFamily="34" charset="0"/>
              </a:rPr>
              <a:t>ὶ</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Bookman Old Style" panose="02050604050505020204" pitchFamily="18" charset="0"/>
                <a:cs typeface="Lucida Grande" panose="020B0600040502020204" pitchFamily="34" charset="0"/>
              </a:rPr>
              <a:t>ἡ</a:t>
            </a:r>
            <a:r>
              <a:rPr lang="en-US" altLang="en-US" sz="2000" dirty="0">
                <a:solidFill>
                  <a:schemeClr val="tx1"/>
                </a:solidFill>
                <a:latin typeface="Bookman Old Style" panose="02050604050505020204" pitchFamily="18" charset="0"/>
              </a:rPr>
              <a:t> </a:t>
            </a:r>
            <a:r>
              <a:rPr lang="en-US" altLang="en-US" sz="2000" dirty="0">
                <a:solidFill>
                  <a:schemeClr val="tx1"/>
                </a:solidFill>
                <a:latin typeface="Lucida Sans" panose="020B0602030504020204" pitchFamily="34" charset="77"/>
              </a:rPr>
              <a:t>βα</a:t>
            </a:r>
            <a:r>
              <a:rPr lang="en-US" altLang="en-US" sz="2000" dirty="0" err="1">
                <a:solidFill>
                  <a:schemeClr val="tx1"/>
                </a:solidFill>
                <a:latin typeface="Lucida Sans" panose="020B0602030504020204" pitchFamily="34" charset="77"/>
              </a:rPr>
              <a:t>κτηρί</a:t>
            </a:r>
            <a:r>
              <a:rPr lang="en-US" altLang="en-US" sz="2000" dirty="0">
                <a:solidFill>
                  <a:schemeClr val="tx1"/>
                </a:solidFill>
                <a:latin typeface="Lucida Sans" panose="020B0602030504020204" pitchFamily="34" charset="77"/>
              </a:rPr>
              <a:t>α</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σου</a:t>
            </a:r>
            <a:r>
              <a:rPr lang="en-US" altLang="en-US" sz="2000" dirty="0">
                <a:solidFill>
                  <a:schemeClr val="tx1"/>
                </a:solidFill>
                <a:latin typeface="Bookman Old Style" panose="02050604050505020204" pitchFamily="18" charset="0"/>
              </a:rPr>
              <a:t>, </a:t>
            </a:r>
            <a:r>
              <a:rPr lang="en-US" altLang="en-US" sz="2000" dirty="0">
                <a:solidFill>
                  <a:schemeClr val="tx1"/>
                </a:solidFill>
                <a:latin typeface="Lucida Sans" panose="020B0602030504020204" pitchFamily="34" charset="77"/>
              </a:rPr>
              <a:t>α</a:t>
            </a:r>
            <a:r>
              <a:rPr lang="en-US" altLang="en-US" sz="2000" dirty="0" err="1">
                <a:solidFill>
                  <a:schemeClr val="tx1"/>
                </a:solidFill>
                <a:latin typeface="Bookman Old Style" panose="02050604050505020204" pitchFamily="18" charset="0"/>
                <a:cs typeface="Lucida Grande" panose="020B0600040502020204" pitchFamily="34" charset="0"/>
              </a:rPr>
              <a:t>ὐ</a:t>
            </a:r>
            <a:r>
              <a:rPr lang="en-US" altLang="en-US" sz="2000" dirty="0" err="1">
                <a:solidFill>
                  <a:schemeClr val="tx1"/>
                </a:solidFill>
                <a:latin typeface="Lucida Sans" panose="020B0602030504020204" pitchFamily="34" charset="77"/>
              </a:rPr>
              <a:t>τ</a:t>
            </a:r>
            <a:r>
              <a:rPr lang="en-US" altLang="en-US" sz="2000" dirty="0">
                <a:solidFill>
                  <a:schemeClr val="tx1"/>
                </a:solidFill>
                <a:latin typeface="Lucida Sans" panose="020B0602030504020204" pitchFamily="34" charset="77"/>
              </a:rPr>
              <a:t>α</a:t>
            </a:r>
            <a:r>
              <a:rPr lang="en-US" altLang="en-US" sz="2000" dirty="0" err="1">
                <a:solidFill>
                  <a:schemeClr val="tx1"/>
                </a:solidFill>
                <a:latin typeface="Lucida Sans" panose="020B0602030504020204" pitchFamily="34" charset="77"/>
              </a:rPr>
              <a:t>ί</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με</a:t>
            </a:r>
            <a:r>
              <a:rPr lang="en-US" altLang="en-US" sz="2000" dirty="0">
                <a:solidFill>
                  <a:schemeClr val="tx1"/>
                </a:solidFill>
                <a:latin typeface="Bookman Old Style" panose="02050604050505020204" pitchFamily="18" charset="0"/>
              </a:rPr>
              <a:t> </a:t>
            </a:r>
            <a:r>
              <a:rPr lang="en-US" altLang="en-US" sz="2000" dirty="0">
                <a:solidFill>
                  <a:schemeClr val="tx1"/>
                </a:solidFill>
                <a:latin typeface="Lucida Sans" panose="020B0602030504020204" pitchFamily="34" charset="77"/>
              </a:rPr>
              <a:t>πα</a:t>
            </a:r>
            <a:r>
              <a:rPr lang="en-US" altLang="en-US" sz="2000" dirty="0" err="1">
                <a:solidFill>
                  <a:schemeClr val="tx1"/>
                </a:solidFill>
                <a:latin typeface="Lucida Sans" panose="020B0602030504020204" pitchFamily="34" charset="77"/>
              </a:rPr>
              <a:t>ρεκάλεσ</a:t>
            </a:r>
            <a:r>
              <a:rPr lang="en-US" altLang="en-US" sz="2000" dirty="0">
                <a:solidFill>
                  <a:schemeClr val="tx1"/>
                </a:solidFill>
                <a:latin typeface="Lucida Sans" panose="020B0602030504020204" pitchFamily="34" charset="77"/>
              </a:rPr>
              <a:t>α</a:t>
            </a:r>
            <a:r>
              <a:rPr lang="en-US" altLang="en-US" sz="2000" dirty="0" err="1">
                <a:solidFill>
                  <a:schemeClr val="tx1"/>
                </a:solidFill>
                <a:latin typeface="Lucida Sans" panose="020B0602030504020204" pitchFamily="34" charset="77"/>
              </a:rPr>
              <a:t>ν</a:t>
            </a:r>
            <a:r>
              <a:rPr lang="en-US" altLang="en-US" sz="2000" dirty="0">
                <a:solidFill>
                  <a:schemeClr val="tx1"/>
                </a:solidFill>
                <a:latin typeface="Bookman Old Style" panose="02050604050505020204" pitchFamily="18" charset="0"/>
              </a:rPr>
              <a:t>.</a:t>
            </a:r>
          </a:p>
          <a:p>
            <a:pPr>
              <a:lnSpc>
                <a:spcPct val="90000"/>
              </a:lnSpc>
            </a:pPr>
            <a:endParaRPr lang="en-US" altLang="en-US" sz="2000" dirty="0">
              <a:latin typeface="Bookman Old Style" panose="02050604050505020204" pitchFamily="18" charset="0"/>
            </a:endParaRPr>
          </a:p>
        </p:txBody>
      </p:sp>
      <p:sp>
        <p:nvSpPr>
          <p:cNvPr id="347140" name="Text Box 4">
            <a:extLst>
              <a:ext uri="{FF2B5EF4-FFF2-40B4-BE49-F238E27FC236}">
                <a16:creationId xmlns:a16="http://schemas.microsoft.com/office/drawing/2014/main" id="{52CB90B4-A22A-D8E1-136E-27CBC60B081E}"/>
              </a:ext>
            </a:extLst>
          </p:cNvPr>
          <p:cNvSpPr txBox="1">
            <a:spLocks noChangeArrowheads="1"/>
          </p:cNvSpPr>
          <p:nvPr/>
        </p:nvSpPr>
        <p:spPr bwMode="auto">
          <a:xfrm>
            <a:off x="609600" y="47625"/>
            <a:ext cx="5659438" cy="70167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000" b="1">
                <a:solidFill>
                  <a:schemeClr val="tx1"/>
                </a:solidFill>
              </a:rPr>
              <a:t>A poem from the ‘Translation of the Seventy’ </a:t>
            </a:r>
          </a:p>
          <a:p>
            <a:r>
              <a:rPr lang="en-US" altLang="en-US" sz="2000" b="1">
                <a:solidFill>
                  <a:schemeClr val="tx1"/>
                </a:solidFill>
              </a:rPr>
              <a:t>(c. 250 BC)</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1">
            <a:extLst>
              <a:ext uri="{FF2B5EF4-FFF2-40B4-BE49-F238E27FC236}">
                <a16:creationId xmlns:a16="http://schemas.microsoft.com/office/drawing/2014/main" id="{BD75B801-DDA1-D6F3-15C4-4231DCEE46F6}"/>
              </a:ext>
            </a:extLst>
          </p:cNvPr>
          <p:cNvSpPr>
            <a:spLocks noGrp="1" noChangeArrowheads="1"/>
          </p:cNvSpPr>
          <p:nvPr>
            <p:ph type="subTitle"/>
          </p:nvPr>
        </p:nvSpPr>
        <p:spPr>
          <a:xfrm>
            <a:off x="1371600" y="3930650"/>
            <a:ext cx="6400800" cy="1752600"/>
          </a:xfrm>
          <a:ln/>
        </p:spPr>
        <p:txBody>
          <a:bodyPr lIns="0" tIns="0" rIns="0" bIns="0"/>
          <a:lstStyle/>
          <a:p>
            <a:endParaRPr lang="en-US"/>
          </a:p>
        </p:txBody>
      </p:sp>
      <p:sp>
        <p:nvSpPr>
          <p:cNvPr id="12290" name="Rectangle 2">
            <a:extLst>
              <a:ext uri="{FF2B5EF4-FFF2-40B4-BE49-F238E27FC236}">
                <a16:creationId xmlns:a16="http://schemas.microsoft.com/office/drawing/2014/main" id="{2DB919C0-1287-AFDF-5F60-F0894FC46C65}"/>
              </a:ext>
            </a:extLst>
          </p:cNvPr>
          <p:cNvSpPr>
            <a:spLocks noGrp="1" noChangeArrowheads="1"/>
          </p:cNvSpPr>
          <p:nvPr>
            <p:ph type="title" idx="4294967295"/>
          </p:nvPr>
        </p:nvSpPr>
        <p:spPr bwMode="auto">
          <a:xfrm>
            <a:off x="685800" y="2284413"/>
            <a:ext cx="7772400" cy="123666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lstStyle/>
          <a:p>
            <a:endParaRPr lang="en-US"/>
          </a:p>
        </p:txBody>
      </p:sp>
      <p:pic>
        <p:nvPicPr>
          <p:cNvPr id="12291" name="Picture 3">
            <a:extLst>
              <a:ext uri="{FF2B5EF4-FFF2-40B4-BE49-F238E27FC236}">
                <a16:creationId xmlns:a16="http://schemas.microsoft.com/office/drawing/2014/main" id="{EEAD93A7-56EF-A21B-0587-2FFA4F2BEA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381000"/>
            <a:ext cx="5176838" cy="54102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62" name="Rectangle 1026">
            <a:extLst>
              <a:ext uri="{FF2B5EF4-FFF2-40B4-BE49-F238E27FC236}">
                <a16:creationId xmlns:a16="http://schemas.microsoft.com/office/drawing/2014/main" id="{9E2A18F9-6BFA-6B8A-4754-FB8EEAA9C752}"/>
              </a:ext>
            </a:extLst>
          </p:cNvPr>
          <p:cNvSpPr>
            <a:spLocks noGrp="1" noChangeArrowheads="1"/>
          </p:cNvSpPr>
          <p:nvPr>
            <p:ph type="title"/>
          </p:nvPr>
        </p:nvSpPr>
        <p:spPr/>
        <p:txBody>
          <a:bodyPr/>
          <a:lstStyle/>
          <a:p>
            <a:endParaRPr lang="en-US" altLang="en-US"/>
          </a:p>
        </p:txBody>
      </p:sp>
      <p:sp>
        <p:nvSpPr>
          <p:cNvPr id="450563" name="Rectangle 1027">
            <a:extLst>
              <a:ext uri="{FF2B5EF4-FFF2-40B4-BE49-F238E27FC236}">
                <a16:creationId xmlns:a16="http://schemas.microsoft.com/office/drawing/2014/main" id="{E199B7C2-FFF4-B6AB-15F5-6B3AC3C55761}"/>
              </a:ext>
            </a:extLst>
          </p:cNvPr>
          <p:cNvSpPr>
            <a:spLocks noGrp="1" noChangeArrowheads="1"/>
          </p:cNvSpPr>
          <p:nvPr>
            <p:ph type="body" idx="1"/>
          </p:nvPr>
        </p:nvSpPr>
        <p:spPr/>
        <p:txBody>
          <a:bodyPr/>
          <a:lstStyle/>
          <a:p>
            <a:endParaRPr lang="en-US" altLang="en-US"/>
          </a:p>
        </p:txBody>
      </p:sp>
      <p:pic>
        <p:nvPicPr>
          <p:cNvPr id="450564" name="Picture 1028">
            <a:extLst>
              <a:ext uri="{FF2B5EF4-FFF2-40B4-BE49-F238E27FC236}">
                <a16:creationId xmlns:a16="http://schemas.microsoft.com/office/drawing/2014/main" id="{DD91AFEC-7D68-CF89-556B-B900F1A5EA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7532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1">
            <a:extLst>
              <a:ext uri="{FF2B5EF4-FFF2-40B4-BE49-F238E27FC236}">
                <a16:creationId xmlns:a16="http://schemas.microsoft.com/office/drawing/2014/main" id="{8F7B3F52-565B-7EDB-866C-11ED54171632}"/>
              </a:ext>
            </a:extLst>
          </p:cNvPr>
          <p:cNvSpPr>
            <a:spLocks noGrp="1" noChangeArrowheads="1"/>
          </p:cNvSpPr>
          <p:nvPr>
            <p:ph type="title"/>
          </p:nvPr>
        </p:nvSpPr>
        <p:spPr>
          <a:xfrm>
            <a:off x="685800" y="2284413"/>
            <a:ext cx="7772400" cy="1236662"/>
          </a:xfrm>
          <a:ln/>
        </p:spPr>
        <p:txBody>
          <a:bodyPr/>
          <a:lstStyle/>
          <a:p>
            <a:endParaRPr lang="en-US"/>
          </a:p>
        </p:txBody>
      </p:sp>
      <p:sp>
        <p:nvSpPr>
          <p:cNvPr id="13314" name="Rectangle 2">
            <a:extLst>
              <a:ext uri="{FF2B5EF4-FFF2-40B4-BE49-F238E27FC236}">
                <a16:creationId xmlns:a16="http://schemas.microsoft.com/office/drawing/2014/main" id="{DEF40F64-938B-A008-1A49-EFDDA1A23A61}"/>
              </a:ext>
            </a:extLst>
          </p:cNvPr>
          <p:cNvSpPr>
            <a:spLocks noGrp="1" noChangeArrowheads="1"/>
          </p:cNvSpPr>
          <p:nvPr>
            <p:ph type="subTitle" idx="4294967295"/>
          </p:nvPr>
        </p:nvSpPr>
        <p:spPr bwMode="auto">
          <a:xfrm>
            <a:off x="1371600" y="3930650"/>
            <a:ext cx="6400800" cy="17526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en-US"/>
          </a:p>
        </p:txBody>
      </p:sp>
      <p:pic>
        <p:nvPicPr>
          <p:cNvPr id="13315" name="Picture 3">
            <a:extLst>
              <a:ext uri="{FF2B5EF4-FFF2-40B4-BE49-F238E27FC236}">
                <a16:creationId xmlns:a16="http://schemas.microsoft.com/office/drawing/2014/main" id="{4B7F1D1A-E666-0845-5325-4DE0F334B0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48625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0914" name="Rectangle 2">
            <a:extLst>
              <a:ext uri="{FF2B5EF4-FFF2-40B4-BE49-F238E27FC236}">
                <a16:creationId xmlns:a16="http://schemas.microsoft.com/office/drawing/2014/main" id="{0D859385-7415-0BC6-B7CD-5C0C171DCC07}"/>
              </a:ext>
            </a:extLst>
          </p:cNvPr>
          <p:cNvSpPr>
            <a:spLocks noGrp="1" noChangeArrowheads="1"/>
          </p:cNvSpPr>
          <p:nvPr>
            <p:ph type="title"/>
          </p:nvPr>
        </p:nvSpPr>
        <p:spPr>
          <a:xfrm>
            <a:off x="685800" y="2284413"/>
            <a:ext cx="7772400" cy="1236662"/>
          </a:xfrm>
          <a:ln/>
        </p:spPr>
        <p:txBody>
          <a:bodyPr/>
          <a:lstStyle/>
          <a:p>
            <a:endParaRPr lang="en-US"/>
          </a:p>
        </p:txBody>
      </p:sp>
      <p:sp>
        <p:nvSpPr>
          <p:cNvPr id="550915" name="Rectangle 3">
            <a:extLst>
              <a:ext uri="{FF2B5EF4-FFF2-40B4-BE49-F238E27FC236}">
                <a16:creationId xmlns:a16="http://schemas.microsoft.com/office/drawing/2014/main" id="{1BB8F10B-D49A-F364-38EC-164E3AEC4F76}"/>
              </a:ext>
            </a:extLst>
          </p:cNvPr>
          <p:cNvSpPr>
            <a:spLocks noGrp="1" noChangeArrowheads="1"/>
          </p:cNvSpPr>
          <p:nvPr>
            <p:ph type="subTitle" idx="4294967295"/>
          </p:nvPr>
        </p:nvSpPr>
        <p:spPr bwMode="auto">
          <a:xfrm>
            <a:off x="1371600" y="3930650"/>
            <a:ext cx="6400800" cy="17526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en-US"/>
          </a:p>
        </p:txBody>
      </p:sp>
      <p:pic>
        <p:nvPicPr>
          <p:cNvPr id="550916" name="Picture 4">
            <a:extLst>
              <a:ext uri="{FF2B5EF4-FFF2-40B4-BE49-F238E27FC236}">
                <a16:creationId xmlns:a16="http://schemas.microsoft.com/office/drawing/2014/main" id="{536125AB-715C-3ED0-E500-9639458DF3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884" t="2991" r="1857"/>
          <a:stretch>
            <a:fillRect/>
          </a:stretch>
        </p:blipFill>
        <p:spPr bwMode="auto">
          <a:xfrm>
            <a:off x="1676400" y="0"/>
            <a:ext cx="5791200" cy="5684838"/>
          </a:xfrm>
          <a:prstGeom prst="rect">
            <a:avLst/>
          </a:prstGeom>
          <a:noFill/>
          <a:ln>
            <a:noFill/>
          </a:ln>
          <a:effectLst/>
          <a:extLst>
            <a:ext uri="{909E8E84-426E-40DD-AFC4-6F175D3DCCD1}">
              <a14:hiddenFill xmlns:a14="http://schemas.microsoft.com/office/drawing/2010/main">
                <a:blipFill dpi="0" rotWithShape="0">
                  <a:blip/>
                  <a:srcRect l="1884" t="2991" r="1857"/>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50917" name="Text Box 5">
            <a:extLst>
              <a:ext uri="{FF2B5EF4-FFF2-40B4-BE49-F238E27FC236}">
                <a16:creationId xmlns:a16="http://schemas.microsoft.com/office/drawing/2014/main" id="{FD045970-4336-2B72-59C6-A3A3300BF0A6}"/>
              </a:ext>
            </a:extLst>
          </p:cNvPr>
          <p:cNvSpPr txBox="1">
            <a:spLocks noChangeArrowheads="1"/>
          </p:cNvSpPr>
          <p:nvPr/>
        </p:nvSpPr>
        <p:spPr bwMode="auto">
          <a:xfrm>
            <a:off x="2057400" y="5867400"/>
            <a:ext cx="5159375"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spcBef>
                <a:spcPts val="1250"/>
              </a:spcBef>
              <a:buClrTx/>
              <a:buFontTx/>
              <a:buNone/>
            </a:pPr>
            <a:r>
              <a:rPr lang="en-US" altLang="en-US" sz="2000" b="1"/>
              <a:t>Flaxman, </a:t>
            </a:r>
            <a:r>
              <a:rPr lang="en-US" altLang="en-US" sz="2000" b="1" i="1"/>
              <a:t>The Shield of Achilles</a:t>
            </a:r>
          </a:p>
        </p:txBody>
      </p:sp>
    </p:spTree>
  </p:cSld>
  <p:clrMapOvr>
    <a:masterClrMapping/>
  </p:clrMapOvr>
  <p:transition spd="med"/>
  <p:timing>
    <p:tnLst>
      <p:par>
        <p:cTn id="1" dur="indefinite"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Rectangle 2">
            <a:extLst>
              <a:ext uri="{FF2B5EF4-FFF2-40B4-BE49-F238E27FC236}">
                <a16:creationId xmlns:a16="http://schemas.microsoft.com/office/drawing/2014/main" id="{283B4A42-2686-D1EF-123C-F065F3F06434}"/>
              </a:ext>
            </a:extLst>
          </p:cNvPr>
          <p:cNvSpPr>
            <a:spLocks noGrp="1" noChangeArrowheads="1"/>
          </p:cNvSpPr>
          <p:nvPr>
            <p:ph type="ctrTitle"/>
          </p:nvPr>
        </p:nvSpPr>
        <p:spPr>
          <a:xfrm>
            <a:off x="685800" y="2286000"/>
            <a:ext cx="7772400" cy="1143000"/>
          </a:xfrm>
        </p:spPr>
        <p:txBody>
          <a:bodyPr anchor="ctr"/>
          <a:lstStyle/>
          <a:p>
            <a:pPr algn="l"/>
            <a:endParaRPr lang="en-US" altLang="en-US" sz="2000"/>
          </a:p>
        </p:txBody>
      </p:sp>
      <p:sp>
        <p:nvSpPr>
          <p:cNvPr id="302083" name="Rectangle 3">
            <a:extLst>
              <a:ext uri="{FF2B5EF4-FFF2-40B4-BE49-F238E27FC236}">
                <a16:creationId xmlns:a16="http://schemas.microsoft.com/office/drawing/2014/main" id="{1E65999D-3940-68CB-2B84-81677E2887B0}"/>
              </a:ext>
            </a:extLst>
          </p:cNvPr>
          <p:cNvSpPr>
            <a:spLocks noGrp="1" noChangeArrowheads="1"/>
          </p:cNvSpPr>
          <p:nvPr>
            <p:ph type="subTitle" idx="1"/>
          </p:nvPr>
        </p:nvSpPr>
        <p:spPr>
          <a:xfrm>
            <a:off x="1371600" y="3886200"/>
            <a:ext cx="6400800" cy="1752600"/>
          </a:xfrm>
        </p:spPr>
        <p:txBody>
          <a:bodyPr/>
          <a:lstStyle/>
          <a:p>
            <a:endParaRPr lang="en-US" altLang="en-US" sz="3200"/>
          </a:p>
        </p:txBody>
      </p:sp>
      <p:pic>
        <p:nvPicPr>
          <p:cNvPr id="302084" name="Picture 4">
            <a:extLst>
              <a:ext uri="{FF2B5EF4-FFF2-40B4-BE49-F238E27FC236}">
                <a16:creationId xmlns:a16="http://schemas.microsoft.com/office/drawing/2014/main" id="{4D699CB6-D567-70DE-874F-1E03A5E74F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52400"/>
            <a:ext cx="8397875" cy="5556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a:extLst>
              <a:ext uri="{FF2B5EF4-FFF2-40B4-BE49-F238E27FC236}">
                <a16:creationId xmlns:a16="http://schemas.microsoft.com/office/drawing/2014/main" id="{FA206467-A5DB-9BDB-6597-A2B9B3CE0A00}"/>
              </a:ext>
            </a:extLst>
          </p:cNvPr>
          <p:cNvSpPr>
            <a:spLocks noGrp="1" noChangeArrowheads="1"/>
          </p:cNvSpPr>
          <p:nvPr>
            <p:ph type="title"/>
          </p:nvPr>
        </p:nvSpPr>
        <p:spPr>
          <a:xfrm>
            <a:off x="533400" y="-685800"/>
            <a:ext cx="8132763" cy="7318375"/>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br>
              <a:rPr lang="el-GR" altLang="en-US" sz="1800" b="0" dirty="0">
                <a:latin typeface="Palatino Linotype" panose="02040502050505030304" pitchFamily="18" charset="0"/>
              </a:rPr>
            </a:br>
            <a:br>
              <a:rPr lang="el-GR" altLang="en-US" sz="1800" b="0" dirty="0">
                <a:latin typeface="Palatino Linotype" panose="02040502050505030304" pitchFamily="18" charset="0"/>
              </a:rPr>
            </a:br>
            <a:br>
              <a:rPr lang="el-GR" altLang="en-US" sz="1800" b="0" dirty="0">
                <a:latin typeface="Palatino Linotype" panose="02040502050505030304" pitchFamily="18" charset="0"/>
              </a:rPr>
            </a:br>
            <a:br>
              <a:rPr lang="el-GR" altLang="en-US" sz="1800" b="0" dirty="0">
                <a:latin typeface="Palatino Linotype" panose="02040502050505030304" pitchFamily="18" charset="0"/>
              </a:rPr>
            </a:br>
            <a:br>
              <a:rPr lang="el-GR" altLang="en-US" sz="1800" b="0" dirty="0">
                <a:latin typeface="Palatino Linotype" panose="02040502050505030304" pitchFamily="18" charset="0"/>
              </a:rPr>
            </a:br>
            <a:br>
              <a:rPr lang="el-GR" altLang="en-US" sz="1800" b="0" dirty="0">
                <a:latin typeface="Palatino Linotype" panose="02040502050505030304" pitchFamily="18" charset="0"/>
              </a:rPr>
            </a:br>
            <a:br>
              <a:rPr lang="el-GR" altLang="en-US" sz="1800" b="0" dirty="0">
                <a:latin typeface="Palatino Linotype" panose="02040502050505030304" pitchFamily="18" charset="0"/>
              </a:rPr>
            </a:br>
            <a:br>
              <a:rPr lang="el-GR" altLang="en-US" sz="1800" b="0" dirty="0">
                <a:latin typeface="Palatino Linotype" panose="02040502050505030304" pitchFamily="18" charset="0"/>
              </a:rPr>
            </a:br>
            <a:r>
              <a:rPr lang="el-GR" altLang="en-US" sz="2400" dirty="0" err="1"/>
              <a:t>Posidippus</a:t>
            </a:r>
            <a:br>
              <a:rPr lang="el-GR" altLang="en-US" sz="2400" dirty="0"/>
            </a:br>
            <a:r>
              <a:rPr lang="el-GR" altLang="en-US" sz="2400" dirty="0"/>
              <a:t>(c. 260 BC)</a:t>
            </a:r>
            <a:br>
              <a:rPr lang="el-GR" altLang="en-US" sz="2400" dirty="0"/>
            </a:br>
            <a:br>
              <a:rPr lang="el-GR" altLang="en-US" sz="1800" b="0" dirty="0">
                <a:latin typeface="Palatino Linotype" panose="02040502050505030304" pitchFamily="18" charset="0"/>
              </a:rPr>
            </a:br>
            <a:br>
              <a:rPr lang="el-GR" altLang="en-US" sz="1800" b="0" dirty="0">
                <a:latin typeface="Palatino Linotype" panose="02040502050505030304" pitchFamily="18" charset="0"/>
              </a:rPr>
            </a:br>
            <a:r>
              <a:rPr lang="el-GR" altLang="en-US" b="0" dirty="0" err="1">
                <a:latin typeface="Lucida Grande" panose="020B0600040502020204" pitchFamily="34" charset="0"/>
              </a:rPr>
              <a:t>Τιμάνθης</a:t>
            </a:r>
            <a:r>
              <a:rPr lang="el-GR" altLang="en-US" b="0" dirty="0">
                <a:latin typeface="Bookman Old Style" panose="02050604050505020204" pitchFamily="18" charset="0"/>
              </a:rPr>
              <a:t> </a:t>
            </a:r>
            <a:r>
              <a:rPr lang="el-GR" altLang="en-US" b="0" dirty="0" err="1">
                <a:latin typeface="Bookman Old Style" panose="02050604050505020204" pitchFamily="18" charset="0"/>
                <a:cs typeface="Lucida Grande" panose="020B0600040502020204" pitchFamily="34" charset="0"/>
              </a:rPr>
              <a:t>ἔ</a:t>
            </a:r>
            <a:r>
              <a:rPr lang="el-GR" altLang="en-US" b="0" dirty="0" err="1">
                <a:latin typeface="Lucida Grande" panose="020B0600040502020204" pitchFamily="34" charset="0"/>
              </a:rPr>
              <a:t>γλυψε</a:t>
            </a:r>
            <a:r>
              <a:rPr lang="el-GR" altLang="en-US" b="0" dirty="0">
                <a:latin typeface="Bookman Old Style" panose="02050604050505020204" pitchFamily="18" charset="0"/>
              </a:rPr>
              <a:t> </a:t>
            </a:r>
            <a:br>
              <a:rPr lang="el-GR" altLang="en-US" b="0" dirty="0">
                <a:latin typeface="Bookman Old Style" panose="02050604050505020204" pitchFamily="18" charset="0"/>
              </a:rPr>
            </a:br>
            <a:r>
              <a:rPr lang="el-GR" altLang="en-US" b="0" dirty="0">
                <a:latin typeface="Bookman Old Style" panose="02050604050505020204" pitchFamily="18" charset="0"/>
              </a:rPr>
              <a:t>	[</a:t>
            </a:r>
            <a:r>
              <a:rPr lang="el-GR" altLang="en-US" b="0" dirty="0" err="1">
                <a:latin typeface="Lucida Grande" panose="020B0600040502020204" pitchFamily="34" charset="0"/>
              </a:rPr>
              <a:t>τ</a:t>
            </a:r>
            <a:r>
              <a:rPr lang="el-GR" altLang="en-US" b="0" dirty="0" err="1">
                <a:latin typeface="Bookman Old Style" panose="02050604050505020204" pitchFamily="18" charset="0"/>
                <a:cs typeface="Lucida Grande" panose="020B0600040502020204" pitchFamily="34" charset="0"/>
              </a:rPr>
              <a:t>ὸ</a:t>
            </a:r>
            <a:r>
              <a:rPr lang="el-GR" altLang="en-US" b="0" dirty="0" err="1">
                <a:latin typeface="Lucida Grande" panose="020B0600040502020204" pitchFamily="34" charset="0"/>
              </a:rPr>
              <a:t>ν</a:t>
            </a:r>
            <a:r>
              <a:rPr lang="el-GR" altLang="en-US" b="0" dirty="0">
                <a:latin typeface="Bookman Old Style" panose="02050604050505020204" pitchFamily="18" charset="0"/>
              </a:rPr>
              <a:t> </a:t>
            </a:r>
            <a:r>
              <a:rPr lang="el-GR" altLang="en-US" b="0" dirty="0" err="1">
                <a:latin typeface="Bookman Old Style" panose="02050604050505020204" pitchFamily="18" charset="0"/>
                <a:cs typeface="Lucida Grande" panose="020B0600040502020204" pitchFamily="34" charset="0"/>
              </a:rPr>
              <a:t>ἀ</a:t>
            </a:r>
            <a:r>
              <a:rPr lang="el-GR" altLang="en-US" b="0" dirty="0" err="1">
                <a:latin typeface="Lucida Grande" panose="020B0600040502020204" pitchFamily="34" charset="0"/>
              </a:rPr>
              <a:t>στερόεντα</a:t>
            </a:r>
            <a:r>
              <a:rPr lang="el-GR" altLang="en-US" b="0" dirty="0">
                <a:latin typeface="Bookman Old Style" panose="02050604050505020204" pitchFamily="18" charset="0"/>
              </a:rPr>
              <a:t> </a:t>
            </a:r>
            <a:r>
              <a:rPr lang="el-GR" altLang="en-US" b="0" dirty="0" err="1">
                <a:latin typeface="Lucida Grande" panose="020B0600040502020204" pitchFamily="34" charset="0"/>
              </a:rPr>
              <a:t>σάπειρον</a:t>
            </a:r>
            <a:br>
              <a:rPr lang="en-US" altLang="en-US" sz="1800" b="0" dirty="0">
                <a:latin typeface="Bookman Old Style" panose="02050604050505020204" pitchFamily="18" charset="0"/>
              </a:rPr>
            </a:br>
            <a:br>
              <a:rPr lang="el-GR" altLang="en-US" sz="1800" b="0" dirty="0">
                <a:latin typeface="Palatino Linotype" panose="02040502050505030304" pitchFamily="18" charset="0"/>
              </a:rPr>
            </a:br>
            <a:br>
              <a:rPr lang="el-GR" altLang="en-US" sz="1800" b="0" dirty="0">
                <a:latin typeface="Palatino Linotype" panose="02040502050505030304" pitchFamily="18" charset="0"/>
              </a:rPr>
            </a:br>
            <a:br>
              <a:rPr lang="el-GR" altLang="en-US" sz="1800" b="0" dirty="0">
                <a:latin typeface="Palatino Linotype" panose="02040502050505030304" pitchFamily="18" charset="0"/>
              </a:rPr>
            </a:br>
            <a:br>
              <a:rPr lang="el-GR" altLang="en-US" sz="1800" b="0" dirty="0">
                <a:latin typeface="Palatino Linotype" panose="02040502050505030304" pitchFamily="18" charset="0"/>
              </a:rPr>
            </a:br>
            <a:br>
              <a:rPr lang="el-GR" altLang="en-US" sz="1800" b="0" dirty="0">
                <a:latin typeface="Palatino Linotype" panose="02040502050505030304" pitchFamily="18" charset="0"/>
              </a:rPr>
            </a:br>
            <a:br>
              <a:rPr lang="el-GR" altLang="en-US" sz="2400" b="0" dirty="0">
                <a:latin typeface="Palatino Linotype" panose="02040502050505030304" pitchFamily="18" charset="0"/>
              </a:rPr>
            </a:br>
            <a:br>
              <a:rPr lang="el-GR" altLang="en-US" sz="1800" b="0" dirty="0">
                <a:latin typeface="Palatino Linotype" panose="02040502050505030304" pitchFamily="18" charset="0"/>
              </a:rPr>
            </a:br>
            <a:br>
              <a:rPr lang="el-GR" altLang="en-US" sz="1800" b="0" dirty="0">
                <a:latin typeface="Palatino Linotype" panose="02040502050505030304" pitchFamily="18" charset="0"/>
              </a:rPr>
            </a:br>
            <a:br>
              <a:rPr lang="el-GR" altLang="en-US" sz="1800" b="0" dirty="0">
                <a:latin typeface="Palatino Linotype" panose="02040502050505030304" pitchFamily="18" charset="0"/>
              </a:rPr>
            </a:br>
            <a:br>
              <a:rPr lang="el-GR" altLang="en-US" sz="1800" b="0" dirty="0">
                <a:latin typeface="Palatino Linotype" panose="02040502050505030304" pitchFamily="18" charset="0"/>
              </a:rPr>
            </a:br>
            <a:br>
              <a:rPr lang="el-GR" altLang="en-US" sz="1800" b="0" dirty="0">
                <a:latin typeface="Palatino Linotype" panose="02040502050505030304" pitchFamily="18" charset="0"/>
              </a:rPr>
            </a:br>
            <a:br>
              <a:rPr lang="el-GR" altLang="en-US" sz="1800" b="0" dirty="0">
                <a:latin typeface="Palatino Linotype" panose="02040502050505030304" pitchFamily="18" charset="0"/>
              </a:rPr>
            </a:br>
            <a:br>
              <a:rPr lang="el-GR" altLang="en-US" sz="1800" b="0" dirty="0">
                <a:latin typeface="Lucida Grande" panose="020B0600040502020204" pitchFamily="34" charset="0"/>
              </a:rPr>
            </a:br>
            <a:br>
              <a:rPr lang="el-GR" altLang="en-US" sz="1800" b="0" dirty="0">
                <a:latin typeface="Lucida Grande" panose="020B0600040502020204" pitchFamily="34" charset="0"/>
              </a:rPr>
            </a:br>
            <a:br>
              <a:rPr lang="el-GR" altLang="en-US" sz="1800" b="0" dirty="0">
                <a:latin typeface="Lucida Grande" panose="020B0600040502020204" pitchFamily="34" charset="0"/>
              </a:rPr>
            </a:br>
            <a:r>
              <a:rPr lang="el-GR" altLang="en-US" sz="1800" b="0" dirty="0">
                <a:latin typeface="Bookman Old Style" panose="02050604050505020204" pitchFamily="18" charset="0"/>
              </a:rPr>
              <a:t>     </a:t>
            </a:r>
            <a:br>
              <a:rPr lang="el-GR" altLang="en-US" sz="1800" b="0" dirty="0">
                <a:latin typeface="Bookman Old Style" panose="02050604050505020204" pitchFamily="18" charset="0"/>
              </a:rPr>
            </a:br>
            <a:endParaRPr lang="el-GR" altLang="en-US" sz="1800" b="0" dirty="0">
              <a:latin typeface="Bookman Old Style" panose="02050604050505020204" pitchFamily="18" charset="0"/>
            </a:endParaRPr>
          </a:p>
        </p:txBody>
      </p:sp>
      <p:sp>
        <p:nvSpPr>
          <p:cNvPr id="15362" name="Rectangle 2">
            <a:extLst>
              <a:ext uri="{FF2B5EF4-FFF2-40B4-BE49-F238E27FC236}">
                <a16:creationId xmlns:a16="http://schemas.microsoft.com/office/drawing/2014/main" id="{203C1A3E-68D5-CB94-36E6-555FBF3A7432}"/>
              </a:ext>
            </a:extLst>
          </p:cNvPr>
          <p:cNvSpPr>
            <a:spLocks noGrp="1" noChangeArrowheads="1"/>
          </p:cNvSpPr>
          <p:nvPr>
            <p:ph type="subTitle" idx="4294967295"/>
          </p:nvPr>
        </p:nvSpPr>
        <p:spPr bwMode="auto">
          <a:xfrm>
            <a:off x="798513" y="1439863"/>
            <a:ext cx="6400800" cy="1754187"/>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en-US"/>
          </a:p>
        </p:txBody>
      </p:sp>
      <p:pic>
        <p:nvPicPr>
          <p:cNvPr id="15363" name="Picture 3">
            <a:extLst>
              <a:ext uri="{FF2B5EF4-FFF2-40B4-BE49-F238E27FC236}">
                <a16:creationId xmlns:a16="http://schemas.microsoft.com/office/drawing/2014/main" id="{04826D0D-1258-52BC-0133-B4676D9CA0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9628" r="51845" b="10100"/>
          <a:stretch>
            <a:fillRect/>
          </a:stretch>
        </p:blipFill>
        <p:spPr bwMode="auto">
          <a:xfrm>
            <a:off x="5551488" y="0"/>
            <a:ext cx="3592512" cy="3962400"/>
          </a:xfrm>
          <a:prstGeom prst="rect">
            <a:avLst/>
          </a:prstGeom>
          <a:noFill/>
          <a:ln>
            <a:noFill/>
          </a:ln>
          <a:effectLst/>
          <a:extLst>
            <a:ext uri="{909E8E84-426E-40DD-AFC4-6F175D3DCCD1}">
              <a14:hiddenFill xmlns:a14="http://schemas.microsoft.com/office/drawing/2010/main">
                <a:blipFill dpi="0" rotWithShape="0">
                  <a:blip/>
                  <a:srcRect t="9628" r="51845" b="10100"/>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5365" name="Text Box 5">
            <a:extLst>
              <a:ext uri="{FF2B5EF4-FFF2-40B4-BE49-F238E27FC236}">
                <a16:creationId xmlns:a16="http://schemas.microsoft.com/office/drawing/2014/main" id="{E39FCF0E-EB60-CB3B-1E7E-6BDF044F191C}"/>
              </a:ext>
            </a:extLst>
          </p:cNvPr>
          <p:cNvSpPr txBox="1">
            <a:spLocks noChangeArrowheads="1"/>
          </p:cNvSpPr>
          <p:nvPr/>
        </p:nvSpPr>
        <p:spPr bwMode="auto">
          <a:xfrm>
            <a:off x="228600" y="5181600"/>
            <a:ext cx="777240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eaLnBrk="1" hangingPunct="1">
              <a:buClrTx/>
              <a:buFontTx/>
              <a:buNone/>
            </a:pPr>
            <a:r>
              <a:rPr lang="en-GB" altLang="en-US" dirty="0">
                <a:latin typeface="Palatino Linotype" panose="02040502050505030304" pitchFamily="18" charset="0"/>
                <a:cs typeface="Arial" panose="020B0604020202020204" pitchFamily="34" charset="0"/>
              </a:rPr>
              <a:t> </a:t>
            </a:r>
            <a:br>
              <a:rPr lang="en-GB" altLang="en-US" dirty="0">
                <a:latin typeface="Palatino Linotype" panose="02040502050505030304" pitchFamily="18" charset="0"/>
                <a:cs typeface="Arial" panose="020B0604020202020204" pitchFamily="34" charset="0"/>
              </a:rPr>
            </a:br>
            <a:endParaRPr lang="en-GB" altLang="en-US" dirty="0">
              <a:latin typeface="Palatino Linotype" panose="02040502050505030304" pitchFamily="18" charset="0"/>
              <a:cs typeface="Arial" panose="020B0604020202020204" pitchFamily="34" charset="0"/>
            </a:endParaRPr>
          </a:p>
        </p:txBody>
      </p:sp>
      <p:sp>
        <p:nvSpPr>
          <p:cNvPr id="15366" name="Text Box 6">
            <a:extLst>
              <a:ext uri="{FF2B5EF4-FFF2-40B4-BE49-F238E27FC236}">
                <a16:creationId xmlns:a16="http://schemas.microsoft.com/office/drawing/2014/main" id="{1519EBA1-78D7-4205-9F8F-2A9E647E7982}"/>
              </a:ext>
            </a:extLst>
          </p:cNvPr>
          <p:cNvSpPr txBox="1">
            <a:spLocks noChangeArrowheads="1"/>
          </p:cNvSpPr>
          <p:nvPr/>
        </p:nvSpPr>
        <p:spPr bwMode="auto">
          <a:xfrm>
            <a:off x="147638" y="4011613"/>
            <a:ext cx="6151562" cy="2289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eaLnBrk="1" hangingPunct="1"/>
            <a:r>
              <a:rPr lang="el-GR" altLang="en-US" dirty="0" err="1">
                <a:latin typeface="Palatino Linotype" panose="02040502050505030304" pitchFamily="18" charset="0"/>
              </a:rPr>
              <a:t>Timanthes</a:t>
            </a:r>
            <a:r>
              <a:rPr lang="el-GR" altLang="en-US" dirty="0">
                <a:latin typeface="Palatino Linotype" panose="02040502050505030304" pitchFamily="18" charset="0"/>
              </a:rPr>
              <a:t> </a:t>
            </a:r>
            <a:r>
              <a:rPr lang="el-GR" altLang="en-US" dirty="0" err="1">
                <a:latin typeface="Palatino Linotype" panose="02040502050505030304" pitchFamily="18" charset="0"/>
              </a:rPr>
              <a:t>carved</a:t>
            </a:r>
            <a:r>
              <a:rPr lang="el-GR" altLang="en-US" dirty="0">
                <a:latin typeface="Palatino Linotype" panose="02040502050505030304" pitchFamily="18" charset="0"/>
              </a:rPr>
              <a:t> a </a:t>
            </a:r>
            <a:r>
              <a:rPr lang="el-GR" altLang="en-US" dirty="0" err="1">
                <a:latin typeface="Palatino Linotype" panose="02040502050505030304" pitchFamily="18" charset="0"/>
              </a:rPr>
              <a:t>Persian</a:t>
            </a:r>
            <a:r>
              <a:rPr lang="el-GR" altLang="en-US" dirty="0">
                <a:latin typeface="Palatino Linotype" panose="02040502050505030304" pitchFamily="18" charset="0"/>
              </a:rPr>
              <a:t> </a:t>
            </a:r>
            <a:r>
              <a:rPr lang="el-GR" altLang="en-US" dirty="0" err="1">
                <a:latin typeface="Palatino Linotype" panose="02040502050505030304" pitchFamily="18" charset="0"/>
              </a:rPr>
              <a:t>half-stone</a:t>
            </a:r>
            <a:r>
              <a:rPr lang="el-GR" altLang="en-US" dirty="0">
                <a:latin typeface="Palatino Linotype" panose="02040502050505030304" pitchFamily="18" charset="0"/>
              </a:rPr>
              <a:t> </a:t>
            </a:r>
            <a:r>
              <a:rPr lang="el-GR" altLang="en-US" dirty="0" err="1">
                <a:latin typeface="Palatino Linotype" panose="02040502050505030304" pitchFamily="18" charset="0"/>
              </a:rPr>
              <a:t>gem</a:t>
            </a:r>
            <a:br>
              <a:rPr lang="el-GR" altLang="en-US" dirty="0">
                <a:latin typeface="Palatino Linotype" panose="02040502050505030304" pitchFamily="18" charset="0"/>
              </a:rPr>
            </a:br>
            <a:r>
              <a:rPr lang="el-GR" altLang="en-US" dirty="0">
                <a:latin typeface="Palatino Linotype" panose="02040502050505030304" pitchFamily="18" charset="0"/>
              </a:rPr>
              <a:t>  Of </a:t>
            </a:r>
            <a:r>
              <a:rPr lang="el-GR" altLang="en-US" dirty="0" err="1">
                <a:latin typeface="Palatino Linotype" panose="02040502050505030304" pitchFamily="18" charset="0"/>
              </a:rPr>
              <a:t>lapis</a:t>
            </a:r>
            <a:r>
              <a:rPr lang="el-GR" altLang="en-US" dirty="0">
                <a:latin typeface="Palatino Linotype" panose="02040502050505030304" pitchFamily="18" charset="0"/>
              </a:rPr>
              <a:t> </a:t>
            </a:r>
            <a:r>
              <a:rPr lang="el-GR" altLang="en-US" dirty="0" err="1">
                <a:latin typeface="Palatino Linotype" panose="02040502050505030304" pitchFamily="18" charset="0"/>
              </a:rPr>
              <a:t>lazuli</a:t>
            </a:r>
            <a:r>
              <a:rPr lang="el-GR" altLang="en-US" dirty="0">
                <a:latin typeface="Palatino Linotype" panose="02040502050505030304" pitchFamily="18" charset="0"/>
              </a:rPr>
              <a:t>, and </a:t>
            </a:r>
            <a:r>
              <a:rPr lang="el-GR" altLang="en-US" dirty="0" err="1">
                <a:latin typeface="Palatino Linotype" panose="02040502050505030304" pitchFamily="18" charset="0"/>
              </a:rPr>
              <a:t>sold</a:t>
            </a:r>
            <a:br>
              <a:rPr lang="el-GR" altLang="en-US" dirty="0">
                <a:latin typeface="Palatino Linotype" panose="02040502050505030304" pitchFamily="18" charset="0"/>
              </a:rPr>
            </a:br>
            <a:r>
              <a:rPr lang="el-GR" altLang="en-US" dirty="0" err="1">
                <a:latin typeface="Palatino Linotype" panose="02040502050505030304" pitchFamily="18" charset="0"/>
              </a:rPr>
              <a:t>This</a:t>
            </a:r>
            <a:r>
              <a:rPr lang="el-GR" altLang="en-US" dirty="0">
                <a:latin typeface="Palatino Linotype" panose="02040502050505030304" pitchFamily="18" charset="0"/>
              </a:rPr>
              <a:t> </a:t>
            </a:r>
            <a:r>
              <a:rPr lang="el-GR" altLang="en-US" dirty="0" err="1">
                <a:latin typeface="Palatino Linotype" panose="02040502050505030304" pitchFamily="18" charset="0"/>
              </a:rPr>
              <a:t>piece</a:t>
            </a:r>
            <a:r>
              <a:rPr lang="el-GR" altLang="en-US" dirty="0">
                <a:latin typeface="Palatino Linotype" panose="02040502050505030304" pitchFamily="18" charset="0"/>
              </a:rPr>
              <a:t> </a:t>
            </a:r>
            <a:r>
              <a:rPr lang="el-GR" altLang="en-US" dirty="0" err="1">
                <a:latin typeface="Palatino Linotype" panose="02040502050505030304" pitchFamily="18" charset="0"/>
              </a:rPr>
              <a:t>with</a:t>
            </a:r>
            <a:r>
              <a:rPr lang="el-GR" altLang="en-US" dirty="0">
                <a:latin typeface="Palatino Linotype" panose="02040502050505030304" pitchFamily="18" charset="0"/>
              </a:rPr>
              <a:t> </a:t>
            </a:r>
            <a:r>
              <a:rPr lang="el-GR" altLang="en-US" dirty="0" err="1">
                <a:latin typeface="Palatino Linotype" panose="02040502050505030304" pitchFamily="18" charset="0"/>
              </a:rPr>
              <a:t>starlike</a:t>
            </a:r>
            <a:r>
              <a:rPr lang="el-GR" altLang="en-US" dirty="0">
                <a:latin typeface="Palatino Linotype" panose="02040502050505030304" pitchFamily="18" charset="0"/>
              </a:rPr>
              <a:t> </a:t>
            </a:r>
            <a:r>
              <a:rPr lang="el-GR" altLang="en-US" dirty="0" err="1">
                <a:latin typeface="Palatino Linotype" panose="02040502050505030304" pitchFamily="18" charset="0"/>
              </a:rPr>
              <a:t>flecks</a:t>
            </a:r>
            <a:r>
              <a:rPr lang="el-GR" altLang="en-US" dirty="0">
                <a:latin typeface="Palatino Linotype" panose="02040502050505030304" pitchFamily="18" charset="0"/>
              </a:rPr>
              <a:t> of </a:t>
            </a:r>
            <a:r>
              <a:rPr lang="el-GR" altLang="en-US" dirty="0" err="1">
                <a:latin typeface="Palatino Linotype" panose="02040502050505030304" pitchFamily="18" charset="0"/>
              </a:rPr>
              <a:t>gold</a:t>
            </a:r>
            <a:br>
              <a:rPr lang="el-GR" altLang="en-US" dirty="0">
                <a:latin typeface="Palatino Linotype" panose="02040502050505030304" pitchFamily="18" charset="0"/>
              </a:rPr>
            </a:br>
            <a:r>
              <a:rPr lang="el-GR" altLang="en-US" dirty="0">
                <a:latin typeface="Palatino Linotype" panose="02040502050505030304" pitchFamily="18" charset="0"/>
              </a:rPr>
              <a:t>  </a:t>
            </a:r>
            <a:r>
              <a:rPr lang="el-GR" altLang="en-US" dirty="0" err="1">
                <a:latin typeface="Palatino Linotype" panose="02040502050505030304" pitchFamily="18" charset="0"/>
              </a:rPr>
              <a:t>Then</a:t>
            </a:r>
            <a:r>
              <a:rPr lang="el-GR" altLang="en-US" dirty="0">
                <a:latin typeface="Palatino Linotype" panose="02040502050505030304" pitchFamily="18" charset="0"/>
              </a:rPr>
              <a:t> </a:t>
            </a:r>
            <a:r>
              <a:rPr lang="el-GR" altLang="en-US" dirty="0" err="1">
                <a:latin typeface="Palatino Linotype" panose="02040502050505030304" pitchFamily="18" charset="0"/>
              </a:rPr>
              <a:t>to</a:t>
            </a:r>
            <a:r>
              <a:rPr lang="el-GR" altLang="en-US" dirty="0">
                <a:latin typeface="Palatino Linotype" panose="02040502050505030304" pitchFamily="18" charset="0"/>
              </a:rPr>
              <a:t> </a:t>
            </a:r>
            <a:r>
              <a:rPr lang="el-GR" altLang="en-US" dirty="0" err="1">
                <a:latin typeface="Palatino Linotype" panose="02040502050505030304" pitchFamily="18" charset="0"/>
              </a:rPr>
              <a:t>Demylos</a:t>
            </a:r>
            <a:r>
              <a:rPr lang="el-GR" altLang="en-US" dirty="0">
                <a:latin typeface="Palatino Linotype" panose="02040502050505030304" pitchFamily="18" charset="0"/>
              </a:rPr>
              <a:t>. </a:t>
            </a:r>
            <a:r>
              <a:rPr lang="el-GR" altLang="en-US" dirty="0" err="1">
                <a:latin typeface="Palatino Linotype" panose="02040502050505030304" pitchFamily="18" charset="0"/>
              </a:rPr>
              <a:t>Next</a:t>
            </a:r>
            <a:r>
              <a:rPr lang="el-GR" altLang="en-US" dirty="0">
                <a:latin typeface="Palatino Linotype" panose="02040502050505030304" pitchFamily="18" charset="0"/>
              </a:rPr>
              <a:t> </a:t>
            </a:r>
            <a:r>
              <a:rPr lang="el-GR" altLang="en-US" dirty="0" err="1">
                <a:latin typeface="Palatino Linotype" panose="02040502050505030304" pitchFamily="18" charset="0"/>
              </a:rPr>
              <a:t>from</a:t>
            </a:r>
            <a:r>
              <a:rPr lang="el-GR" altLang="en-US" dirty="0">
                <a:latin typeface="Palatino Linotype" panose="02040502050505030304" pitchFamily="18" charset="0"/>
              </a:rPr>
              <a:t> </a:t>
            </a:r>
            <a:r>
              <a:rPr lang="el-GR" altLang="en-US" dirty="0" err="1">
                <a:latin typeface="Palatino Linotype" panose="02040502050505030304" pitchFamily="18" charset="0"/>
              </a:rPr>
              <a:t>him</a:t>
            </a:r>
            <a:br>
              <a:rPr lang="el-GR" altLang="en-US" dirty="0">
                <a:latin typeface="Palatino Linotype" panose="02040502050505030304" pitchFamily="18" charset="0"/>
              </a:rPr>
            </a:br>
            <a:r>
              <a:rPr lang="el-GR" altLang="en-US" dirty="0" err="1">
                <a:latin typeface="Palatino Linotype" panose="02040502050505030304" pitchFamily="18" charset="0"/>
              </a:rPr>
              <a:t>Dark-haired</a:t>
            </a:r>
            <a:r>
              <a:rPr lang="el-GR" altLang="en-US" dirty="0">
                <a:latin typeface="Palatino Linotype" panose="02040502050505030304" pitchFamily="18" charset="0"/>
              </a:rPr>
              <a:t> </a:t>
            </a:r>
            <a:r>
              <a:rPr lang="el-GR" altLang="en-US" dirty="0" err="1">
                <a:latin typeface="Palatino Linotype" panose="02040502050505030304" pitchFamily="18" charset="0"/>
              </a:rPr>
              <a:t>Nikaia</a:t>
            </a:r>
            <a:r>
              <a:rPr lang="el-GR" altLang="en-US" dirty="0">
                <a:latin typeface="Palatino Linotype" panose="02040502050505030304" pitchFamily="18" charset="0"/>
              </a:rPr>
              <a:t> </a:t>
            </a:r>
            <a:r>
              <a:rPr lang="el-GR" altLang="en-US" dirty="0" err="1">
                <a:latin typeface="Palatino Linotype" panose="02040502050505030304" pitchFamily="18" charset="0"/>
              </a:rPr>
              <a:t>got</a:t>
            </a:r>
            <a:r>
              <a:rPr lang="el-GR" altLang="en-US" dirty="0">
                <a:latin typeface="Palatino Linotype" panose="02040502050505030304" pitchFamily="18" charset="0"/>
              </a:rPr>
              <a:t> </a:t>
            </a:r>
            <a:r>
              <a:rPr lang="el-GR" altLang="en-US" dirty="0" err="1">
                <a:latin typeface="Palatino Linotype" panose="02040502050505030304" pitchFamily="18" charset="0"/>
              </a:rPr>
              <a:t>it</a:t>
            </a:r>
            <a:r>
              <a:rPr lang="el-GR" altLang="en-US" dirty="0">
                <a:latin typeface="Palatino Linotype" panose="02040502050505030304" pitchFamily="18" charset="0"/>
              </a:rPr>
              <a:t>, and for </a:t>
            </a:r>
            <a:r>
              <a:rPr lang="el-GR" altLang="en-US" dirty="0" err="1">
                <a:latin typeface="Palatino Linotype" panose="02040502050505030304" pitchFamily="18" charset="0"/>
              </a:rPr>
              <a:t>this</a:t>
            </a:r>
            <a:br>
              <a:rPr lang="el-GR" altLang="en-US" dirty="0">
                <a:latin typeface="Palatino Linotype" panose="02040502050505030304" pitchFamily="18" charset="0"/>
              </a:rPr>
            </a:br>
            <a:r>
              <a:rPr lang="el-GR" altLang="en-US" dirty="0">
                <a:latin typeface="Palatino Linotype" panose="02040502050505030304" pitchFamily="18" charset="0"/>
              </a:rPr>
              <a:t>  </a:t>
            </a:r>
            <a:r>
              <a:rPr lang="el-GR" altLang="en-US" dirty="0" err="1">
                <a:latin typeface="Palatino Linotype" panose="02040502050505030304" pitchFamily="18" charset="0"/>
              </a:rPr>
              <a:t>She</a:t>
            </a:r>
            <a:r>
              <a:rPr lang="el-GR" altLang="en-US" dirty="0">
                <a:latin typeface="Palatino Linotype" panose="02040502050505030304" pitchFamily="18" charset="0"/>
              </a:rPr>
              <a:t> </a:t>
            </a:r>
            <a:r>
              <a:rPr lang="el-GR" altLang="en-US" dirty="0" err="1">
                <a:latin typeface="Palatino Linotype" panose="02040502050505030304" pitchFamily="18" charset="0"/>
              </a:rPr>
              <a:t>traded</a:t>
            </a:r>
            <a:r>
              <a:rPr lang="el-GR" altLang="en-US" dirty="0">
                <a:latin typeface="Palatino Linotype" panose="02040502050505030304" pitchFamily="18" charset="0"/>
              </a:rPr>
              <a:t> </a:t>
            </a:r>
            <a:r>
              <a:rPr lang="el-GR" altLang="en-US" dirty="0" err="1">
                <a:latin typeface="Palatino Linotype" panose="02040502050505030304" pitchFamily="18" charset="0"/>
              </a:rPr>
              <a:t>him</a:t>
            </a:r>
            <a:r>
              <a:rPr lang="el-GR" altLang="en-US" dirty="0">
                <a:latin typeface="Palatino Linotype" panose="02040502050505030304" pitchFamily="18" charset="0"/>
              </a:rPr>
              <a:t> a </a:t>
            </a:r>
            <a:r>
              <a:rPr lang="el-GR" altLang="en-US" dirty="0" err="1">
                <a:latin typeface="Palatino Linotype" panose="02040502050505030304" pitchFamily="18" charset="0"/>
              </a:rPr>
              <a:t>tender</a:t>
            </a:r>
            <a:r>
              <a:rPr lang="el-GR" altLang="en-US" dirty="0">
                <a:latin typeface="Palatino Linotype" panose="02040502050505030304" pitchFamily="18" charset="0"/>
              </a:rPr>
              <a:t> </a:t>
            </a:r>
            <a:r>
              <a:rPr lang="el-GR" altLang="en-US" dirty="0" err="1">
                <a:latin typeface="Palatino Linotype" panose="02040502050505030304" pitchFamily="18" charset="0"/>
              </a:rPr>
              <a:t>kiss</a:t>
            </a:r>
            <a:r>
              <a:rPr lang="el-GR" altLang="en-US" dirty="0">
                <a:latin typeface="Palatino Linotype" panose="02040502050505030304" pitchFamily="18" charset="0"/>
              </a:rPr>
              <a:t>. (</a:t>
            </a:r>
            <a:r>
              <a:rPr lang="el-GR" altLang="en-US" dirty="0" err="1">
                <a:latin typeface="Palatino Linotype" panose="02040502050505030304" pitchFamily="18" charset="0"/>
              </a:rPr>
              <a:t>gf</a:t>
            </a:r>
            <a:r>
              <a:rPr lang="el-GR" altLang="en-US" dirty="0">
                <a:latin typeface="Palatino Linotype" panose="02040502050505030304" pitchFamily="18" charset="0"/>
              </a:rPr>
              <a:t>)</a:t>
            </a:r>
          </a:p>
        </p:txBody>
      </p:sp>
    </p:spTree>
  </p:cSld>
  <p:clrMapOvr>
    <a:masterClrMapping/>
  </p:clrMapOvr>
  <p:transition spd="med"/>
  <p:timing>
    <p:tnLst>
      <p:par>
        <p:cTn id="1" dur="indefinite"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050" name="Rectangle 1026">
            <a:extLst>
              <a:ext uri="{FF2B5EF4-FFF2-40B4-BE49-F238E27FC236}">
                <a16:creationId xmlns:a16="http://schemas.microsoft.com/office/drawing/2014/main" id="{0B947655-C2C3-694C-6982-294AA17D29A2}"/>
              </a:ext>
            </a:extLst>
          </p:cNvPr>
          <p:cNvSpPr>
            <a:spLocks noGrp="1" noChangeArrowheads="1"/>
          </p:cNvSpPr>
          <p:nvPr>
            <p:ph type="title"/>
          </p:nvPr>
        </p:nvSpPr>
        <p:spPr>
          <a:xfrm>
            <a:off x="685800" y="2284413"/>
            <a:ext cx="7772400" cy="1236662"/>
          </a:xfrm>
          <a:ln/>
        </p:spPr>
        <p:txBody>
          <a:bodyPr/>
          <a:lstStyle/>
          <a:p>
            <a:endParaRPr lang="en-US"/>
          </a:p>
        </p:txBody>
      </p:sp>
      <p:sp>
        <p:nvSpPr>
          <p:cNvPr id="514051" name="Rectangle 1027">
            <a:extLst>
              <a:ext uri="{FF2B5EF4-FFF2-40B4-BE49-F238E27FC236}">
                <a16:creationId xmlns:a16="http://schemas.microsoft.com/office/drawing/2014/main" id="{B8F35653-CC21-58F4-6066-DEA9A464EB95}"/>
              </a:ext>
            </a:extLst>
          </p:cNvPr>
          <p:cNvSpPr>
            <a:spLocks noGrp="1" noChangeArrowheads="1"/>
          </p:cNvSpPr>
          <p:nvPr>
            <p:ph type="subTitle" idx="4294967295"/>
          </p:nvPr>
        </p:nvSpPr>
        <p:spPr bwMode="auto">
          <a:xfrm>
            <a:off x="1371600" y="3930650"/>
            <a:ext cx="6400800" cy="17526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en-US"/>
          </a:p>
        </p:txBody>
      </p:sp>
      <p:pic>
        <p:nvPicPr>
          <p:cNvPr id="514052" name="Picture 1028">
            <a:extLst>
              <a:ext uri="{FF2B5EF4-FFF2-40B4-BE49-F238E27FC236}">
                <a16:creationId xmlns:a16="http://schemas.microsoft.com/office/drawing/2014/main" id="{7E38DDF8-4DBD-96EF-E4F3-92AF0AD85959}"/>
              </a:ext>
            </a:extLst>
          </p:cNvPr>
          <p:cNvPicPr>
            <a:picLocks noChangeAspect="1" noChangeArrowheads="1"/>
          </p:cNvPicPr>
          <p:nvPr/>
        </p:nvPicPr>
        <p:blipFill>
          <a:blip r:embed="rId3">
            <a:lum contrast="12000"/>
            <a:extLst>
              <a:ext uri="{28A0092B-C50C-407E-A947-70E740481C1C}">
                <a14:useLocalDpi xmlns:a14="http://schemas.microsoft.com/office/drawing/2010/main" val="0"/>
              </a:ext>
            </a:extLst>
          </a:blip>
          <a:srcRect/>
          <a:stretch>
            <a:fillRect/>
          </a:stretch>
        </p:blipFill>
        <p:spPr bwMode="auto">
          <a:xfrm>
            <a:off x="2771775" y="0"/>
            <a:ext cx="3629025" cy="6858000"/>
          </a:xfrm>
          <a:prstGeom prst="rect">
            <a:avLst/>
          </a:prstGeom>
          <a:noFill/>
          <a:ln>
            <a:noFill/>
          </a:ln>
          <a:effectLst/>
          <a:extLst>
            <a:ext uri="{909E8E84-426E-40DD-AFC4-6F175D3DCCD1}">
              <a14:hiddenFill xmlns:a14="http://schemas.microsoft.com/office/drawing/2010/main">
                <a:blipFill dpi="0" rotWithShape="0">
                  <a:blip>
                    <a:lum contrast="1200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14053" name="Text Box 1029">
            <a:extLst>
              <a:ext uri="{FF2B5EF4-FFF2-40B4-BE49-F238E27FC236}">
                <a16:creationId xmlns:a16="http://schemas.microsoft.com/office/drawing/2014/main" id="{0FE534AF-1E92-9AFA-1576-14D463902E85}"/>
              </a:ext>
            </a:extLst>
          </p:cNvPr>
          <p:cNvSpPr txBox="1">
            <a:spLocks noChangeArrowheads="1"/>
          </p:cNvSpPr>
          <p:nvPr/>
        </p:nvSpPr>
        <p:spPr bwMode="auto">
          <a:xfrm>
            <a:off x="536575" y="1295400"/>
            <a:ext cx="1198563" cy="1187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buClrTx/>
              <a:buFontTx/>
              <a:buNone/>
            </a:pPr>
            <a:r>
              <a:rPr lang="en-GB" altLang="en-US"/>
              <a:t>Distaff</a:t>
            </a:r>
          </a:p>
          <a:p>
            <a:pPr>
              <a:buClrTx/>
              <a:buFontTx/>
              <a:buNone/>
            </a:pPr>
            <a:r>
              <a:rPr lang="en-GB" altLang="en-US"/>
              <a:t>&amp;</a:t>
            </a:r>
          </a:p>
          <a:p>
            <a:pPr>
              <a:buClrTx/>
              <a:buFontTx/>
              <a:buNone/>
            </a:pPr>
            <a:r>
              <a:rPr lang="en-GB" altLang="en-US"/>
              <a:t>Spindle</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490" name="Rectangle 1026">
            <a:extLst>
              <a:ext uri="{FF2B5EF4-FFF2-40B4-BE49-F238E27FC236}">
                <a16:creationId xmlns:a16="http://schemas.microsoft.com/office/drawing/2014/main" id="{0F351278-4448-83E2-2A0C-66BE6A786136}"/>
              </a:ext>
            </a:extLst>
          </p:cNvPr>
          <p:cNvSpPr>
            <a:spLocks noGrp="1" noChangeArrowheads="1"/>
          </p:cNvSpPr>
          <p:nvPr>
            <p:ph type="title"/>
          </p:nvPr>
        </p:nvSpPr>
        <p:spPr/>
        <p:txBody>
          <a:bodyPr/>
          <a:lstStyle/>
          <a:p>
            <a:endParaRPr lang="en-US" altLang="en-US"/>
          </a:p>
        </p:txBody>
      </p:sp>
      <p:sp>
        <p:nvSpPr>
          <p:cNvPr id="447491" name="Rectangle 1027">
            <a:extLst>
              <a:ext uri="{FF2B5EF4-FFF2-40B4-BE49-F238E27FC236}">
                <a16:creationId xmlns:a16="http://schemas.microsoft.com/office/drawing/2014/main" id="{C6D6C400-939C-7200-FFE6-4E47F0CB2335}"/>
              </a:ext>
            </a:extLst>
          </p:cNvPr>
          <p:cNvSpPr>
            <a:spLocks noGrp="1" noChangeArrowheads="1"/>
          </p:cNvSpPr>
          <p:nvPr>
            <p:ph type="body" idx="1"/>
          </p:nvPr>
        </p:nvSpPr>
        <p:spPr/>
        <p:txBody>
          <a:bodyPr/>
          <a:lstStyle/>
          <a:p>
            <a:endParaRPr lang="en-US" altLang="en-US"/>
          </a:p>
        </p:txBody>
      </p:sp>
      <p:pic>
        <p:nvPicPr>
          <p:cNvPr id="447492" name="Picture 1028">
            <a:extLst>
              <a:ext uri="{FF2B5EF4-FFF2-40B4-BE49-F238E27FC236}">
                <a16:creationId xmlns:a16="http://schemas.microsoft.com/office/drawing/2014/main" id="{7E501904-F3F9-CB84-8EDC-148DB7C9AB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0"/>
            <a:ext cx="4206875" cy="6629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a:extLst>
              <a:ext uri="{FF2B5EF4-FFF2-40B4-BE49-F238E27FC236}">
                <a16:creationId xmlns:a16="http://schemas.microsoft.com/office/drawing/2014/main" id="{C2C0AEDC-40B0-E4D1-3B0F-43A74BD5F1EC}"/>
              </a:ext>
            </a:extLst>
          </p:cNvPr>
          <p:cNvSpPr>
            <a:spLocks noGrp="1" noChangeArrowheads="1"/>
          </p:cNvSpPr>
          <p:nvPr>
            <p:ph type="title"/>
          </p:nvPr>
        </p:nvSpPr>
        <p:spPr>
          <a:xfrm>
            <a:off x="228600" y="304800"/>
            <a:ext cx="7759700" cy="5854700"/>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b="0" dirty="0" err="1">
                <a:latin typeface="Bookman Old Style" panose="02050604050505020204" pitchFamily="18" charset="0"/>
                <a:cs typeface="Lucida Grande" panose="020B0600040502020204" pitchFamily="34" charset="0"/>
              </a:rPr>
              <a:t>ἑ</a:t>
            </a:r>
            <a:r>
              <a:rPr lang="en-US" altLang="en-US" b="0" dirty="0" err="1">
                <a:latin typeface="Lucida Sans" panose="020B0602030504020204" pitchFamily="34" charset="77"/>
              </a:rPr>
              <a:t>σ</a:t>
            </a:r>
            <a:r>
              <a:rPr lang="en-US" altLang="en-US" b="0" dirty="0">
                <a:latin typeface="Lucida Sans" panose="020B0602030504020204" pitchFamily="34" charset="77"/>
              </a:rPr>
              <a:t>π</a:t>
            </a:r>
            <a:r>
              <a:rPr lang="en-US" altLang="en-US" b="0" dirty="0" err="1">
                <a:latin typeface="Lucida Sans" panose="020B0602030504020204" pitchFamily="34" charset="77"/>
              </a:rPr>
              <a:t>έριον</a:t>
            </a:r>
            <a:r>
              <a:rPr lang="en-US" altLang="en-US" b="0" dirty="0">
                <a:latin typeface="Bookman Old Style" panose="02050604050505020204" pitchFamily="18" charset="0"/>
              </a:rPr>
              <a:t> </a:t>
            </a:r>
            <a:r>
              <a:rPr lang="en-US" altLang="en-US" b="0" dirty="0" err="1">
                <a:latin typeface="Lucida Sans" panose="020B0602030504020204" pitchFamily="34" charset="77"/>
              </a:rPr>
              <a:t>κ</a:t>
            </a:r>
            <a:r>
              <a:rPr lang="en-US" altLang="en-US" b="0" dirty="0" err="1">
                <a:latin typeface="Bookman Old Style" panose="02050604050505020204" pitchFamily="18" charset="0"/>
                <a:cs typeface="Lucida Grande" panose="020B0600040502020204" pitchFamily="34" charset="0"/>
              </a:rPr>
              <a:t>ἠῷ</a:t>
            </a:r>
            <a:r>
              <a:rPr lang="en-US" altLang="en-US" b="0" dirty="0" err="1">
                <a:latin typeface="Lucida Sans" panose="020B0602030504020204" pitchFamily="34" charset="77"/>
              </a:rPr>
              <a:t>ον</a:t>
            </a:r>
            <a:r>
              <a:rPr lang="en-US" altLang="en-US" b="0" dirty="0">
                <a:latin typeface="Bookman Old Style" panose="02050604050505020204" pitchFamily="18" charset="0"/>
              </a:rPr>
              <a:t> </a:t>
            </a:r>
            <a:r>
              <a:rPr lang="en-US" altLang="en-US" b="0" dirty="0" err="1">
                <a:latin typeface="Bookman Old Style" panose="02050604050505020204" pitchFamily="18" charset="0"/>
                <a:cs typeface="Lucida Grande" panose="020B0600040502020204" pitchFamily="34" charset="0"/>
              </a:rPr>
              <a:t>ἀ</a:t>
            </a:r>
            <a:r>
              <a:rPr lang="en-US" altLang="en-US" b="0" dirty="0">
                <a:latin typeface="Lucida Sans" panose="020B0602030504020204" pitchFamily="34" charset="77"/>
              </a:rPr>
              <a:t>π</a:t>
            </a:r>
            <a:r>
              <a:rPr lang="en-US" altLang="en-US" b="0" dirty="0" err="1">
                <a:latin typeface="Lucida Sans" panose="020B0602030504020204" pitchFamily="34" charset="77"/>
              </a:rPr>
              <a:t>ώσ</a:t>
            </a:r>
            <a:r>
              <a:rPr lang="en-US" altLang="en-US" b="0" dirty="0">
                <a:latin typeface="Lucida Sans" panose="020B0602030504020204" pitchFamily="34" charset="77"/>
              </a:rPr>
              <a:t>α</a:t>
            </a:r>
            <a:r>
              <a:rPr lang="en-US" altLang="en-US" b="0" dirty="0" err="1">
                <a:latin typeface="Lucida Sans" panose="020B0602030504020204" pitchFamily="34" charset="77"/>
              </a:rPr>
              <a:t>το</a:t>
            </a:r>
            <a:r>
              <a:rPr lang="en-US" altLang="en-US" b="0" dirty="0">
                <a:latin typeface="Bookman Old Style" panose="02050604050505020204" pitchFamily="18" charset="0"/>
              </a:rPr>
              <a:t> </a:t>
            </a:r>
            <a:br>
              <a:rPr lang="en-US" altLang="en-US" b="0" dirty="0">
                <a:latin typeface="Bookman Old Style" panose="02050604050505020204" pitchFamily="18" charset="0"/>
              </a:rPr>
            </a:br>
            <a:r>
              <a:rPr lang="en-US" altLang="en-US" b="0" dirty="0">
                <a:latin typeface="Bookman Old Style" panose="02050604050505020204" pitchFamily="18" charset="0"/>
              </a:rPr>
              <a:t>				</a:t>
            </a:r>
            <a:r>
              <a:rPr lang="en-US" altLang="en-US" b="0" dirty="0">
                <a:latin typeface="Lucida Sans" panose="020B0602030504020204" pitchFamily="34" charset="77"/>
              </a:rPr>
              <a:t>π</a:t>
            </a:r>
            <a:r>
              <a:rPr lang="en-US" altLang="en-US" b="0" dirty="0" err="1">
                <a:latin typeface="Lucida Sans" panose="020B0602030504020204" pitchFamily="34" charset="77"/>
              </a:rPr>
              <a:t>ολλάκις</a:t>
            </a:r>
            <a:r>
              <a:rPr lang="en-US" altLang="en-US" b="0" dirty="0">
                <a:latin typeface="Bookman Old Style" panose="02050604050505020204" pitchFamily="18" charset="0"/>
              </a:rPr>
              <a:t> </a:t>
            </a:r>
            <a:r>
              <a:rPr lang="en-US" altLang="en-US" b="0" dirty="0" err="1">
                <a:latin typeface="Bookman Old Style" panose="02050604050505020204" pitchFamily="18" charset="0"/>
                <a:cs typeface="Lucida Grande" panose="020B0600040502020204" pitchFamily="34" charset="0"/>
              </a:rPr>
              <a:t>ὕ</a:t>
            </a:r>
            <a:r>
              <a:rPr lang="en-US" altLang="en-US" b="0" dirty="0">
                <a:latin typeface="Lucida Sans" panose="020B0602030504020204" pitchFamily="34" charset="77"/>
              </a:rPr>
              <a:t>π</a:t>
            </a:r>
            <a:r>
              <a:rPr lang="en-US" altLang="en-US" b="0" dirty="0" err="1">
                <a:latin typeface="Lucida Sans" panose="020B0602030504020204" pitchFamily="34" charset="77"/>
              </a:rPr>
              <a:t>νον</a:t>
            </a:r>
            <a:br>
              <a:rPr lang="en-US" altLang="en-US" b="0" dirty="0">
                <a:latin typeface="Bookman Old Style" panose="02050604050505020204" pitchFamily="18" charset="0"/>
              </a:rPr>
            </a:br>
            <a:r>
              <a:rPr lang="en-US" altLang="en-US" b="0" dirty="0">
                <a:latin typeface="Bookman Old Style" panose="02050604050505020204" pitchFamily="18" charset="0"/>
              </a:rPr>
              <a:t> </a:t>
            </a:r>
            <a:r>
              <a:rPr lang="en-US" altLang="en-US" b="0" dirty="0" err="1">
                <a:latin typeface="Bookman Old Style" panose="02050604050505020204" pitchFamily="18" charset="0"/>
                <a:cs typeface="Lucida Grande" panose="020B0600040502020204" pitchFamily="34" charset="0"/>
              </a:rPr>
              <a:t>ἡ</a:t>
            </a:r>
            <a:r>
              <a:rPr lang="en-US" altLang="en-US" b="0" dirty="0">
                <a:latin typeface="Bookman Old Style" panose="02050604050505020204" pitchFamily="18" charset="0"/>
              </a:rPr>
              <a:t> </a:t>
            </a:r>
            <a:r>
              <a:rPr lang="en-US" altLang="en-US" b="0" dirty="0" err="1">
                <a:latin typeface="Lucida Sans" panose="020B0602030504020204" pitchFamily="34" charset="77"/>
              </a:rPr>
              <a:t>γρη</a:t>
            </a:r>
            <a:r>
              <a:rPr lang="en-US" altLang="en-US" b="0" dirty="0" err="1">
                <a:latin typeface="Bookman Old Style" panose="02050604050505020204" pitchFamily="18" charset="0"/>
                <a:cs typeface="Lucida Grande" panose="020B0600040502020204" pitchFamily="34" charset="0"/>
              </a:rPr>
              <a:t>ὺ</a:t>
            </a:r>
            <a:r>
              <a:rPr lang="en-US" altLang="en-US" b="0" dirty="0" err="1">
                <a:latin typeface="Lucida Sans" panose="020B0602030504020204" pitchFamily="34" charset="77"/>
              </a:rPr>
              <a:t>ς</a:t>
            </a:r>
            <a:r>
              <a:rPr lang="en-US" altLang="en-US" b="0" dirty="0">
                <a:latin typeface="Bookman Old Style" panose="02050604050505020204" pitchFamily="18" charset="0"/>
              </a:rPr>
              <a:t> </a:t>
            </a:r>
            <a:r>
              <a:rPr lang="en-US" altLang="en-US" b="0" dirty="0">
                <a:latin typeface="Lucida Sans" panose="020B0602030504020204" pitchFamily="34" charset="77"/>
              </a:rPr>
              <a:t>π</a:t>
            </a:r>
            <a:r>
              <a:rPr lang="en-US" altLang="en-US" b="0" dirty="0" err="1">
                <a:latin typeface="Lucida Sans" panose="020B0602030504020204" pitchFamily="34" charset="77"/>
              </a:rPr>
              <a:t>ενίην</a:t>
            </a:r>
            <a:r>
              <a:rPr lang="en-US" altLang="en-US" b="0" dirty="0">
                <a:latin typeface="Bookman Old Style" panose="02050604050505020204" pitchFamily="18" charset="0"/>
              </a:rPr>
              <a:t> </a:t>
            </a:r>
            <a:r>
              <a:rPr lang="en-US" altLang="en-US" b="0" dirty="0" err="1">
                <a:latin typeface="Lucida Sans" panose="020B0602030504020204" pitchFamily="34" charset="77"/>
              </a:rPr>
              <a:t>Πλ</a:t>
            </a:r>
            <a:r>
              <a:rPr lang="en-US" altLang="en-US" b="0" dirty="0">
                <a:latin typeface="Lucida Sans" panose="020B0602030504020204" pitchFamily="34" charset="77"/>
              </a:rPr>
              <a:t>α</a:t>
            </a:r>
            <a:r>
              <a:rPr lang="en-US" altLang="en-US" b="0" dirty="0" err="1">
                <a:latin typeface="Lucida Sans" panose="020B0602030504020204" pitchFamily="34" charset="77"/>
              </a:rPr>
              <a:t>τθ</a:t>
            </a:r>
            <a:r>
              <a:rPr lang="en-US" altLang="en-US" b="0" dirty="0" err="1">
                <a:latin typeface="Bookman Old Style" panose="02050604050505020204" pitchFamily="18" charset="0"/>
                <a:cs typeface="Lucida Grande" panose="020B0600040502020204" pitchFamily="34" charset="0"/>
              </a:rPr>
              <a:t>ὶ</a:t>
            </a:r>
            <a:r>
              <a:rPr lang="en-US" altLang="en-US" b="0" dirty="0" err="1">
                <a:latin typeface="Lucida Sans" panose="020B0602030504020204" pitchFamily="34" charset="77"/>
              </a:rPr>
              <a:t>ς</a:t>
            </a:r>
            <a:r>
              <a:rPr lang="en-US" altLang="en-US" b="0" dirty="0">
                <a:latin typeface="Bookman Old Style" panose="02050604050505020204" pitchFamily="18" charset="0"/>
              </a:rPr>
              <a:t> </a:t>
            </a:r>
            <a:r>
              <a:rPr lang="en-US" altLang="en-US" b="0" dirty="0" err="1">
                <a:latin typeface="Bookman Old Style" panose="02050604050505020204" pitchFamily="18" charset="0"/>
                <a:cs typeface="Lucida Grande" panose="020B0600040502020204" pitchFamily="34" charset="0"/>
              </a:rPr>
              <a:t>ἀ</a:t>
            </a:r>
            <a:r>
              <a:rPr lang="en-US" altLang="en-US" b="0" dirty="0" err="1">
                <a:latin typeface="Lucida Sans" panose="020B0602030504020204" pitchFamily="34" charset="77"/>
              </a:rPr>
              <a:t>μυνομένη</a:t>
            </a:r>
            <a:r>
              <a:rPr lang="en-US" altLang="en-US" b="0" dirty="0">
                <a:latin typeface="Bookman Old Style" panose="02050604050505020204" pitchFamily="18" charset="0"/>
              </a:rPr>
              <a:t>,</a:t>
            </a:r>
            <a:br>
              <a:rPr lang="en-US" altLang="en-US" b="0" dirty="0">
                <a:latin typeface="Bookman Old Style" panose="02050604050505020204" pitchFamily="18" charset="0"/>
              </a:rPr>
            </a:br>
            <a:br>
              <a:rPr lang="en-US" altLang="en-US" sz="1800" b="0" dirty="0">
                <a:latin typeface="Bookman Old Style" panose="02050604050505020204" pitchFamily="18" charset="0"/>
                <a:cs typeface="Lucida Grande" panose="020B0600040502020204" pitchFamily="34" charset="0"/>
              </a:rPr>
            </a:br>
            <a:br>
              <a:rPr lang="en-US" altLang="en-US" sz="1800" b="0" dirty="0">
                <a:latin typeface="Bookman Old Style" panose="02050604050505020204" pitchFamily="18" charset="0"/>
                <a:cs typeface="Lucida Grande" panose="020B0600040502020204" pitchFamily="34" charset="0"/>
              </a:rPr>
            </a:br>
            <a:r>
              <a:rPr lang="en-US" altLang="en-US" sz="1800" b="0" dirty="0">
                <a:latin typeface="Palatino Linotype" panose="02040502050505030304" pitchFamily="18" charset="0"/>
              </a:rPr>
              <a:t> </a:t>
            </a:r>
            <a:br>
              <a:rPr lang="en-US" altLang="en-US" sz="1800" b="0" dirty="0">
                <a:latin typeface="Palatino Linotype" panose="02040502050505030304" pitchFamily="18" charset="0"/>
              </a:rPr>
            </a:br>
            <a:br>
              <a:rPr lang="en-US" altLang="en-US" sz="1800" b="0" dirty="0">
                <a:latin typeface="Palatino Linotype" panose="02040502050505030304" pitchFamily="18" charset="0"/>
              </a:rPr>
            </a:br>
            <a:endParaRPr lang="en-US" altLang="en-US" sz="1800" b="0" dirty="0">
              <a:latin typeface="Palatino Linotype" panose="02040502050505030304" pitchFamily="18" charset="0"/>
            </a:endParaRPr>
          </a:p>
        </p:txBody>
      </p:sp>
      <p:sp>
        <p:nvSpPr>
          <p:cNvPr id="17410" name="Rectangle 2">
            <a:extLst>
              <a:ext uri="{FF2B5EF4-FFF2-40B4-BE49-F238E27FC236}">
                <a16:creationId xmlns:a16="http://schemas.microsoft.com/office/drawing/2014/main" id="{C7B10ED7-1063-4A1E-B975-E91E91427310}"/>
              </a:ext>
            </a:extLst>
          </p:cNvPr>
          <p:cNvSpPr>
            <a:spLocks noGrp="1" noChangeArrowheads="1"/>
          </p:cNvSpPr>
          <p:nvPr>
            <p:ph type="body" idx="1"/>
          </p:nvPr>
        </p:nvSpPr>
        <p:spPr>
          <a:xfrm>
            <a:off x="457200" y="1604963"/>
            <a:ext cx="8216900" cy="4513262"/>
          </a:xfrm>
          <a:ln/>
        </p:spPr>
        <p:txBody>
          <a:bodyPr/>
          <a:lstStyle/>
          <a:p>
            <a:endParaRPr lang="en-US"/>
          </a:p>
        </p:txBody>
      </p:sp>
      <p:pic>
        <p:nvPicPr>
          <p:cNvPr id="17412" name="Picture 4">
            <a:extLst>
              <a:ext uri="{FF2B5EF4-FFF2-40B4-BE49-F238E27FC236}">
                <a16:creationId xmlns:a16="http://schemas.microsoft.com/office/drawing/2014/main" id="{69BAD427-9797-2496-9F13-C8CBAB4EB1A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453" t="21953" b="26288"/>
          <a:stretch>
            <a:fillRect/>
          </a:stretch>
        </p:blipFill>
        <p:spPr bwMode="auto">
          <a:xfrm>
            <a:off x="5029200" y="152400"/>
            <a:ext cx="3975100" cy="3657600"/>
          </a:xfrm>
          <a:prstGeom prst="rect">
            <a:avLst/>
          </a:prstGeom>
          <a:noFill/>
          <a:ln>
            <a:noFill/>
          </a:ln>
          <a:effectLst/>
          <a:extLst>
            <a:ext uri="{909E8E84-426E-40DD-AFC4-6F175D3DCCD1}">
              <a14:hiddenFill xmlns:a14="http://schemas.microsoft.com/office/drawing/2010/main">
                <a:blipFill dpi="0" rotWithShape="0">
                  <a:blip/>
                  <a:srcRect l="1453" t="21953" b="26288"/>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413" name="Text Box 5">
            <a:extLst>
              <a:ext uri="{FF2B5EF4-FFF2-40B4-BE49-F238E27FC236}">
                <a16:creationId xmlns:a16="http://schemas.microsoft.com/office/drawing/2014/main" id="{62854F42-2572-369A-E0F4-53D06C2DD31E}"/>
              </a:ext>
            </a:extLst>
          </p:cNvPr>
          <p:cNvSpPr txBox="1">
            <a:spLocks noChangeArrowheads="1"/>
          </p:cNvSpPr>
          <p:nvPr/>
        </p:nvSpPr>
        <p:spPr bwMode="auto">
          <a:xfrm>
            <a:off x="1079500" y="5040313"/>
            <a:ext cx="949325" cy="4556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r>
              <a:rPr lang="en-US" altLang="en-US"/>
              <a:t>         </a:t>
            </a:r>
          </a:p>
        </p:txBody>
      </p:sp>
      <p:sp>
        <p:nvSpPr>
          <p:cNvPr id="17414" name="Text Box 6">
            <a:extLst>
              <a:ext uri="{FF2B5EF4-FFF2-40B4-BE49-F238E27FC236}">
                <a16:creationId xmlns:a16="http://schemas.microsoft.com/office/drawing/2014/main" id="{0D95ABCD-003B-BAE6-9EFD-1A8146C1DB87}"/>
              </a:ext>
            </a:extLst>
          </p:cNvPr>
          <p:cNvSpPr txBox="1">
            <a:spLocks noChangeArrowheads="1"/>
          </p:cNvSpPr>
          <p:nvPr/>
        </p:nvSpPr>
        <p:spPr bwMode="auto">
          <a:xfrm>
            <a:off x="898525" y="3600450"/>
            <a:ext cx="6300788" cy="3257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r>
              <a:rPr lang="en-US" altLang="en-US"/>
              <a:t>          </a:t>
            </a:r>
          </a:p>
        </p:txBody>
      </p:sp>
      <p:sp>
        <p:nvSpPr>
          <p:cNvPr id="17415" name="Text Box 7">
            <a:extLst>
              <a:ext uri="{FF2B5EF4-FFF2-40B4-BE49-F238E27FC236}">
                <a16:creationId xmlns:a16="http://schemas.microsoft.com/office/drawing/2014/main" id="{CA147B49-7B13-7AEC-9255-83F4DA6215F8}"/>
              </a:ext>
            </a:extLst>
          </p:cNvPr>
          <p:cNvSpPr txBox="1">
            <a:spLocks noChangeArrowheads="1"/>
          </p:cNvSpPr>
          <p:nvPr/>
        </p:nvSpPr>
        <p:spPr bwMode="auto">
          <a:xfrm>
            <a:off x="1258888" y="3959225"/>
            <a:ext cx="4679950" cy="2898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r>
              <a:rPr lang="en-US" altLang="en-US"/>
              <a:t>         </a:t>
            </a:r>
          </a:p>
        </p:txBody>
      </p:sp>
      <p:sp>
        <p:nvSpPr>
          <p:cNvPr id="17416" name="Text Box 8">
            <a:extLst>
              <a:ext uri="{FF2B5EF4-FFF2-40B4-BE49-F238E27FC236}">
                <a16:creationId xmlns:a16="http://schemas.microsoft.com/office/drawing/2014/main" id="{CEC1BA5D-291E-FB2B-FDA8-B3C64311569F}"/>
              </a:ext>
            </a:extLst>
          </p:cNvPr>
          <p:cNvSpPr txBox="1">
            <a:spLocks noChangeArrowheads="1"/>
          </p:cNvSpPr>
          <p:nvPr/>
        </p:nvSpPr>
        <p:spPr bwMode="auto">
          <a:xfrm>
            <a:off x="179388" y="4195763"/>
            <a:ext cx="6902450" cy="2284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r>
              <a:rPr lang="en-US" altLang="en-US" dirty="0">
                <a:latin typeface="Palatino Linotype" panose="02040502050505030304" pitchFamily="18" charset="0"/>
              </a:rPr>
              <a:t>Often she shook off evening and morning sleep,</a:t>
            </a:r>
            <a:br>
              <a:rPr lang="en-US" altLang="en-US" dirty="0">
                <a:latin typeface="Palatino Linotype" panose="02040502050505030304" pitchFamily="18" charset="0"/>
              </a:rPr>
            </a:br>
            <a:r>
              <a:rPr lang="en-US" altLang="en-US" dirty="0">
                <a:latin typeface="Palatino Linotype" panose="02040502050505030304" pitchFamily="18" charset="0"/>
              </a:rPr>
              <a:t>The old woman </a:t>
            </a:r>
            <a:r>
              <a:rPr lang="en-US" altLang="en-US" dirty="0" err="1">
                <a:latin typeface="Palatino Linotype" panose="02040502050505030304" pitchFamily="18" charset="0"/>
              </a:rPr>
              <a:t>Platthis</a:t>
            </a:r>
            <a:r>
              <a:rPr lang="en-US" altLang="en-US" dirty="0">
                <a:latin typeface="Palatino Linotype" panose="02040502050505030304" pitchFamily="18" charset="0"/>
              </a:rPr>
              <a:t>, so she could keep</a:t>
            </a:r>
            <a:br>
              <a:rPr lang="en-US" altLang="en-US" dirty="0">
                <a:latin typeface="Palatino Linotype" panose="02040502050505030304" pitchFamily="18" charset="0"/>
              </a:rPr>
            </a:br>
            <a:r>
              <a:rPr lang="en-US" altLang="en-US" dirty="0">
                <a:latin typeface="Palatino Linotype" panose="02040502050505030304" pitchFamily="18" charset="0"/>
              </a:rPr>
              <a:t>Poverty far distant; grizzled and grayed,</a:t>
            </a:r>
            <a:br>
              <a:rPr lang="en-US" altLang="en-US" dirty="0">
                <a:latin typeface="Palatino Linotype" panose="02040502050505030304" pitchFamily="18" charset="0"/>
              </a:rPr>
            </a:br>
            <a:r>
              <a:rPr lang="en-US" altLang="en-US" dirty="0">
                <a:latin typeface="Palatino Linotype" panose="02040502050505030304" pitchFamily="18" charset="0"/>
              </a:rPr>
              <a:t>To distaff and to spindle, spinner’s aide,</a:t>
            </a:r>
            <a:br>
              <a:rPr lang="en-US" altLang="en-US" dirty="0">
                <a:latin typeface="Palatino Linotype" panose="02040502050505030304" pitchFamily="18" charset="0"/>
              </a:rPr>
            </a:br>
            <a:r>
              <a:rPr lang="en-US" altLang="en-US" dirty="0">
                <a:latin typeface="Palatino Linotype" panose="02040502050505030304" pitchFamily="18" charset="0"/>
              </a:rPr>
              <a:t>She sang until the dawn around the place</a:t>
            </a:r>
            <a:br>
              <a:rPr lang="en-US" altLang="en-US" dirty="0">
                <a:latin typeface="Palatino Linotype" panose="02040502050505030304" pitchFamily="18" charset="0"/>
              </a:rPr>
            </a:br>
            <a:r>
              <a:rPr lang="en-US" altLang="en-US" dirty="0">
                <a:latin typeface="Palatino Linotype" panose="02040502050505030304" pitchFamily="18" charset="0"/>
              </a:rPr>
              <a:t>Of the long course of Athena,</a:t>
            </a:r>
          </a:p>
        </p:txBody>
      </p:sp>
      <p:sp>
        <p:nvSpPr>
          <p:cNvPr id="17419" name="Text Box 11">
            <a:extLst>
              <a:ext uri="{FF2B5EF4-FFF2-40B4-BE49-F238E27FC236}">
                <a16:creationId xmlns:a16="http://schemas.microsoft.com/office/drawing/2014/main" id="{57E99ED1-F7C7-995A-76DD-88E32A8C84A3}"/>
              </a:ext>
            </a:extLst>
          </p:cNvPr>
          <p:cNvSpPr txBox="1">
            <a:spLocks noChangeArrowheads="1"/>
          </p:cNvSpPr>
          <p:nvPr/>
        </p:nvSpPr>
        <p:spPr bwMode="auto">
          <a:xfrm>
            <a:off x="365125" y="504825"/>
            <a:ext cx="3374257" cy="1138773"/>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b="1" dirty="0">
                <a:solidFill>
                  <a:srgbClr val="000000"/>
                </a:solidFill>
              </a:rPr>
              <a:t>Leonidas of Tarentum</a:t>
            </a:r>
            <a:br>
              <a:rPr lang="en-US" altLang="en-US" b="1" dirty="0">
                <a:solidFill>
                  <a:srgbClr val="000000"/>
                </a:solidFill>
              </a:rPr>
            </a:br>
            <a:r>
              <a:rPr lang="en-US" altLang="en-US" b="1" dirty="0">
                <a:solidFill>
                  <a:srgbClr val="000000"/>
                </a:solidFill>
              </a:rPr>
              <a:t>(c. 250 BC)</a:t>
            </a:r>
            <a:br>
              <a:rPr lang="en-US" altLang="en-US" sz="2000" dirty="0">
                <a:solidFill>
                  <a:srgbClr val="000000"/>
                </a:solidFill>
                <a:latin typeface="Palatino Linotype" panose="02040502050505030304" pitchFamily="18" charset="0"/>
              </a:rPr>
            </a:br>
            <a:endParaRPr lang="en-US" altLang="en-US" sz="2000" dirty="0">
              <a:solidFill>
                <a:srgbClr val="000000"/>
              </a:solidFill>
              <a:latin typeface="Palatino Linotype" panose="02040502050505030304" pitchFamily="18" charset="0"/>
            </a:endParaRPr>
          </a:p>
        </p:txBody>
      </p:sp>
    </p:spTree>
  </p:cSld>
  <p:clrMapOvr>
    <a:masterClrMapping/>
  </p:clrMapOvr>
  <p:transition spd="med"/>
  <p:timing>
    <p:tnLst>
      <p:par>
        <p:cTn id="1" dur="indefinite"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
            <a:extLst>
              <a:ext uri="{FF2B5EF4-FFF2-40B4-BE49-F238E27FC236}">
                <a16:creationId xmlns:a16="http://schemas.microsoft.com/office/drawing/2014/main" id="{DE7C7DDA-3376-7694-501F-B53C1DE03A7F}"/>
              </a:ext>
            </a:extLst>
          </p:cNvPr>
          <p:cNvSpPr>
            <a:spLocks noGrp="1" noChangeArrowheads="1"/>
          </p:cNvSpPr>
          <p:nvPr>
            <p:ph type="title"/>
          </p:nvPr>
        </p:nvSpPr>
        <p:spPr>
          <a:xfrm>
            <a:off x="152400" y="608013"/>
            <a:ext cx="7759700" cy="5948362"/>
          </a:xfrm>
          <a:ln/>
        </p:spPr>
        <p:txBody>
          <a:bodyPr/>
          <a:lstStyle/>
          <a:p>
            <a:endParaRPr lang="en-US"/>
          </a:p>
        </p:txBody>
      </p:sp>
      <p:sp>
        <p:nvSpPr>
          <p:cNvPr id="18434" name="Rectangle 2">
            <a:extLst>
              <a:ext uri="{FF2B5EF4-FFF2-40B4-BE49-F238E27FC236}">
                <a16:creationId xmlns:a16="http://schemas.microsoft.com/office/drawing/2014/main" id="{29045A5B-A68E-DF04-C85B-B0320AB3F0F7}"/>
              </a:ext>
            </a:extLst>
          </p:cNvPr>
          <p:cNvSpPr>
            <a:spLocks noGrp="1" noChangeArrowheads="1"/>
          </p:cNvSpPr>
          <p:nvPr>
            <p:ph type="body" idx="1"/>
          </p:nvPr>
        </p:nvSpPr>
        <p:spPr>
          <a:xfrm>
            <a:off x="-117475" y="4665663"/>
            <a:ext cx="8216900" cy="4513262"/>
          </a:xfrm>
          <a:ln/>
        </p:spPr>
        <p:txBody>
          <a:bodyPr/>
          <a:lstStyle/>
          <a:p>
            <a:pPr marL="330200" indent="-328613">
              <a:buClrTx/>
              <a:buFontTx/>
              <a:buNone/>
              <a:tabLst>
                <a:tab pos="3302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8200" algn="l"/>
                <a:tab pos="7635875" algn="l"/>
                <a:tab pos="8085138" algn="l"/>
                <a:tab pos="8534400" algn="l"/>
                <a:tab pos="8983663" algn="l"/>
              </a:tabLst>
            </a:pPr>
            <a:r>
              <a:rPr lang="en-US" altLang="en-US" sz="2400" dirty="0">
                <a:latin typeface="Palatino Linotype" panose="02040502050505030304" pitchFamily="18" charset="0"/>
              </a:rPr>
              <a:t>								moving with grace,</a:t>
            </a:r>
            <a:br>
              <a:rPr lang="en-US" altLang="en-US" sz="2400" dirty="0">
                <a:latin typeface="Palatino Linotype" panose="02040502050505030304" pitchFamily="18" charset="0"/>
              </a:rPr>
            </a:br>
            <a:r>
              <a:rPr lang="en-US" altLang="en-US" sz="2400" dirty="0">
                <a:latin typeface="Palatino Linotype" panose="02040502050505030304" pitchFamily="18" charset="0"/>
              </a:rPr>
              <a:t>Twirling in wrinkled hand on wrinkled knee</a:t>
            </a:r>
            <a:br>
              <a:rPr lang="en-US" altLang="en-US" sz="2400" dirty="0">
                <a:latin typeface="Palatino Linotype" panose="02040502050505030304" pitchFamily="18" charset="0"/>
              </a:rPr>
            </a:br>
            <a:r>
              <a:rPr lang="en-US" altLang="en-US" sz="2400" dirty="0">
                <a:latin typeface="Palatino Linotype" panose="02040502050505030304" pitchFamily="18" charset="0"/>
              </a:rPr>
              <a:t>Enough thread for the loom; lovely was she,</a:t>
            </a:r>
            <a:br>
              <a:rPr lang="en-US" altLang="en-US" sz="2400" dirty="0">
                <a:latin typeface="Palatino Linotype" panose="02040502050505030304" pitchFamily="18" charset="0"/>
              </a:rPr>
            </a:br>
            <a:r>
              <a:rPr lang="en-US" altLang="en-US" sz="2400" dirty="0">
                <a:latin typeface="Palatino Linotype" panose="02040502050505030304" pitchFamily="18" charset="0"/>
              </a:rPr>
              <a:t>At eighty years the Acheron perceiving,</a:t>
            </a:r>
            <a:br>
              <a:rPr lang="en-US" altLang="en-US" sz="2400" dirty="0">
                <a:latin typeface="Palatino Linotype" panose="02040502050505030304" pitchFamily="18" charset="0"/>
              </a:rPr>
            </a:br>
            <a:r>
              <a:rPr lang="en-US" altLang="en-US" sz="2400" dirty="0">
                <a:latin typeface="Palatino Linotype" panose="02040502050505030304" pitchFamily="18" charset="0"/>
              </a:rPr>
              <a:t>Who, beautiful, was beautifully weaving. </a:t>
            </a:r>
            <a:r>
              <a:rPr lang="el-GR" altLang="en-US" sz="2400" dirty="0">
                <a:latin typeface="Palatino Linotype" panose="02040502050505030304" pitchFamily="18" charset="0"/>
              </a:rPr>
              <a:t>(</a:t>
            </a:r>
            <a:r>
              <a:rPr lang="el-GR" altLang="en-US" sz="2400" dirty="0" err="1">
                <a:latin typeface="Palatino Linotype" panose="02040502050505030304" pitchFamily="18" charset="0"/>
              </a:rPr>
              <a:t>gf</a:t>
            </a:r>
            <a:r>
              <a:rPr lang="el-GR" altLang="en-US" sz="2400" dirty="0">
                <a:latin typeface="Palatino Linotype" panose="02040502050505030304" pitchFamily="18" charset="0"/>
              </a:rPr>
              <a:t>)</a:t>
            </a:r>
          </a:p>
          <a:p>
            <a:pPr marL="330200" indent="-328613">
              <a:buClrTx/>
              <a:buFontTx/>
              <a:buNone/>
              <a:tabLst>
                <a:tab pos="3302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8200" algn="l"/>
                <a:tab pos="7635875" algn="l"/>
                <a:tab pos="8085138" algn="l"/>
                <a:tab pos="8534400" algn="l"/>
                <a:tab pos="8983663" algn="l"/>
              </a:tabLst>
            </a:pPr>
            <a:br>
              <a:rPr lang="en-US" altLang="en-US" sz="2400" dirty="0">
                <a:latin typeface="Palatino Linotype" panose="02040502050505030304" pitchFamily="18" charset="0"/>
                <a:cs typeface="Lucida Grande" panose="020B0600040502020204" pitchFamily="34" charset="0"/>
              </a:rPr>
            </a:br>
            <a:endParaRPr lang="en-US" altLang="en-US" sz="2400" dirty="0">
              <a:latin typeface="Palatino Linotype" panose="02040502050505030304" pitchFamily="18" charset="0"/>
              <a:cs typeface="Lucida Grande" panose="020B0600040502020204" pitchFamily="34" charset="0"/>
            </a:endParaRPr>
          </a:p>
        </p:txBody>
      </p:sp>
      <p:pic>
        <p:nvPicPr>
          <p:cNvPr id="18437" name="Picture 5">
            <a:extLst>
              <a:ext uri="{FF2B5EF4-FFF2-40B4-BE49-F238E27FC236}">
                <a16:creationId xmlns:a16="http://schemas.microsoft.com/office/drawing/2014/main" id="{D787E920-8BB6-7ED9-F874-E63820646E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453" t="21953" b="26288"/>
          <a:stretch>
            <a:fillRect/>
          </a:stretch>
        </p:blipFill>
        <p:spPr bwMode="auto">
          <a:xfrm>
            <a:off x="5029200" y="152400"/>
            <a:ext cx="3975100" cy="3657600"/>
          </a:xfrm>
          <a:prstGeom prst="rect">
            <a:avLst/>
          </a:prstGeom>
          <a:noFill/>
          <a:ln>
            <a:noFill/>
          </a:ln>
          <a:effectLst/>
          <a:extLst>
            <a:ext uri="{909E8E84-426E-40DD-AFC4-6F175D3DCCD1}">
              <a14:hiddenFill xmlns:a14="http://schemas.microsoft.com/office/drawing/2010/main">
                <a:blipFill dpi="0" rotWithShape="0">
                  <a:blip/>
                  <a:srcRect l="1453" t="21953" b="26288"/>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a:extLst>
              <a:ext uri="{FF2B5EF4-FFF2-40B4-BE49-F238E27FC236}">
                <a16:creationId xmlns:a16="http://schemas.microsoft.com/office/drawing/2014/main" id="{3A2DDDE2-7CD2-CB1E-6F60-0FD2C24AF5C0}"/>
              </a:ext>
            </a:extLst>
          </p:cNvPr>
          <p:cNvSpPr>
            <a:spLocks noGrp="1" noChangeArrowheads="1"/>
          </p:cNvSpPr>
          <p:nvPr>
            <p:ph type="title"/>
          </p:nvPr>
        </p:nvSpPr>
        <p:spPr>
          <a:xfrm>
            <a:off x="381000" y="1271588"/>
            <a:ext cx="7772400" cy="5153025"/>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l-GR" altLang="en-US" sz="2400" b="0" dirty="0" err="1">
                <a:cs typeface="Lucida Grande" panose="020B0600040502020204" pitchFamily="34" charset="0"/>
              </a:rPr>
              <a:t>Anyte</a:t>
            </a:r>
            <a:br>
              <a:rPr lang="el-GR" altLang="en-US" sz="2400" b="0" dirty="0">
                <a:cs typeface="Lucida Grande" panose="020B0600040502020204" pitchFamily="34" charset="0"/>
              </a:rPr>
            </a:br>
            <a:r>
              <a:rPr lang="el-GR" altLang="en-US" sz="2400" b="0" dirty="0">
                <a:cs typeface="Lucida Grande" panose="020B0600040502020204" pitchFamily="34" charset="0"/>
              </a:rPr>
              <a:t>(c. 300 BC)</a:t>
            </a:r>
            <a:br>
              <a:rPr lang="el-GR" altLang="en-US" b="0" dirty="0">
                <a:latin typeface="Bookman Old Style" panose="02050604050505020204" pitchFamily="18" charset="0"/>
                <a:cs typeface="Lucida Grande" panose="020B0600040502020204" pitchFamily="34" charset="0"/>
              </a:rPr>
            </a:br>
            <a:br>
              <a:rPr lang="el-GR" altLang="en-US" b="0" dirty="0">
                <a:latin typeface="Bookman Old Style" panose="02050604050505020204" pitchFamily="18" charset="0"/>
                <a:cs typeface="Lucida Grande" panose="020B0600040502020204" pitchFamily="34" charset="0"/>
              </a:rPr>
            </a:br>
            <a:br>
              <a:rPr lang="el-GR" altLang="en-US" b="0" dirty="0">
                <a:latin typeface="Bookman Old Style" panose="02050604050505020204" pitchFamily="18" charset="0"/>
                <a:cs typeface="Lucida Grande" panose="020B0600040502020204" pitchFamily="34" charset="0"/>
              </a:rPr>
            </a:br>
            <a:r>
              <a:rPr lang="el-GR" altLang="en-US" b="0" dirty="0" err="1">
                <a:latin typeface="Bookman Old Style" panose="02050604050505020204" pitchFamily="18" charset="0"/>
                <a:cs typeface="Lucida Grande" panose="020B0600040502020204" pitchFamily="34" charset="0"/>
              </a:rPr>
              <a:t>ἀ</a:t>
            </a:r>
            <a:r>
              <a:rPr lang="el-GR" altLang="en-US" b="0" dirty="0" err="1">
                <a:latin typeface="Lucida Grande" panose="020B0600040502020204" pitchFamily="34" charset="0"/>
              </a:rPr>
              <a:t>ντί</a:t>
            </a:r>
            <a:r>
              <a:rPr lang="el-GR" altLang="en-US" b="0" dirty="0">
                <a:latin typeface="Bookman Old Style" panose="02050604050505020204" pitchFamily="18" charset="0"/>
              </a:rPr>
              <a:t> </a:t>
            </a:r>
            <a:r>
              <a:rPr lang="el-GR" altLang="en-US" b="0" dirty="0">
                <a:latin typeface="Lucida Grande" panose="020B0600040502020204" pitchFamily="34" charset="0"/>
              </a:rPr>
              <a:t>τοι</a:t>
            </a:r>
            <a:r>
              <a:rPr lang="el-GR" altLang="en-US" b="0" dirty="0">
                <a:latin typeface="Bookman Old Style" panose="02050604050505020204" pitchFamily="18" charset="0"/>
              </a:rPr>
              <a:t> </a:t>
            </a:r>
            <a:r>
              <a:rPr lang="el-GR" altLang="en-US" b="0" dirty="0" err="1">
                <a:latin typeface="Lucida Grande" panose="020B0600040502020204" pitchFamily="34" charset="0"/>
              </a:rPr>
              <a:t>ε</a:t>
            </a:r>
            <a:r>
              <a:rPr lang="el-GR" altLang="en-US" b="0" dirty="0" err="1">
                <a:latin typeface="Bookman Old Style" panose="02050604050505020204" pitchFamily="18" charset="0"/>
                <a:cs typeface="Lucida Grande" panose="020B0600040502020204" pitchFamily="34" charset="0"/>
              </a:rPr>
              <a:t>ὐ</a:t>
            </a:r>
            <a:r>
              <a:rPr lang="el-GR" altLang="en-US" b="0" dirty="0" err="1">
                <a:latin typeface="Lucida Grande" panose="020B0600040502020204" pitchFamily="34" charset="0"/>
              </a:rPr>
              <a:t>λεχέος</a:t>
            </a:r>
            <a:r>
              <a:rPr lang="el-GR" altLang="en-US" b="0" dirty="0">
                <a:latin typeface="Bookman Old Style" panose="02050604050505020204" pitchFamily="18" charset="0"/>
              </a:rPr>
              <a:t> </a:t>
            </a:r>
            <a:r>
              <a:rPr lang="el-GR" altLang="en-US" b="0" dirty="0">
                <a:latin typeface="Lucida Grande" panose="020B0600040502020204" pitchFamily="34" charset="0"/>
              </a:rPr>
              <a:t>θαλάμου</a:t>
            </a:r>
            <a:r>
              <a:rPr lang="el-GR" altLang="en-US" b="0" dirty="0">
                <a:latin typeface="Bookman Old Style" panose="02050604050505020204" pitchFamily="18" charset="0"/>
              </a:rPr>
              <a:t> </a:t>
            </a:r>
            <a:br>
              <a:rPr lang="el-GR" altLang="en-US" b="0" dirty="0">
                <a:latin typeface="Bookman Old Style" panose="02050604050505020204" pitchFamily="18" charset="0"/>
              </a:rPr>
            </a:br>
            <a:r>
              <a:rPr lang="el-GR" altLang="en-US" b="0" dirty="0" err="1">
                <a:latin typeface="Lucida Grande" panose="020B0600040502020204" pitchFamily="34" charset="0"/>
              </a:rPr>
              <a:t>σεμν</a:t>
            </a:r>
            <a:r>
              <a:rPr lang="el-GR" altLang="en-US" b="0" dirty="0" err="1">
                <a:latin typeface="Bookman Old Style" panose="02050604050505020204" pitchFamily="18" charset="0"/>
                <a:cs typeface="Lucida Grande" panose="020B0600040502020204" pitchFamily="34" charset="0"/>
              </a:rPr>
              <a:t>ῶ</a:t>
            </a:r>
            <a:r>
              <a:rPr lang="el-GR" altLang="en-US" b="0" dirty="0" err="1">
                <a:latin typeface="Lucida Grande" panose="020B0600040502020204" pitchFamily="34" charset="0"/>
              </a:rPr>
              <a:t>ν</a:t>
            </a:r>
            <a:r>
              <a:rPr lang="el-GR" altLang="en-US" b="0" dirty="0">
                <a:latin typeface="Bookman Old Style" panose="02050604050505020204" pitchFamily="18" charset="0"/>
              </a:rPr>
              <a:t> </a:t>
            </a:r>
            <a:r>
              <a:rPr lang="el-GR" altLang="en-US" b="0" dirty="0">
                <a:latin typeface="Lucida Grande" panose="020B0600040502020204" pitchFamily="34" charset="0"/>
              </a:rPr>
              <a:t>θ</a:t>
            </a:r>
            <a:r>
              <a:rPr lang="el-GR" altLang="en-US" b="0" dirty="0">
                <a:latin typeface="Bookman Old Style" panose="02050604050505020204" pitchFamily="18" charset="0"/>
              </a:rPr>
              <a:t>’ </a:t>
            </a:r>
            <a:r>
              <a:rPr lang="el-GR" altLang="en-US" b="0" dirty="0" err="1">
                <a:latin typeface="Bookman Old Style" panose="02050604050505020204" pitchFamily="18" charset="0"/>
                <a:cs typeface="Lucida Grande" panose="020B0600040502020204" pitchFamily="34" charset="0"/>
              </a:rPr>
              <a:t>ὑ</a:t>
            </a:r>
            <a:r>
              <a:rPr lang="el-GR" altLang="en-US" b="0" dirty="0" err="1">
                <a:latin typeface="Lucida Grande" panose="020B0600040502020204" pitchFamily="34" charset="0"/>
              </a:rPr>
              <a:t>μεναίων</a:t>
            </a:r>
            <a:br>
              <a:rPr lang="en-US" altLang="en-US" b="0" dirty="0">
                <a:latin typeface="Bookman Old Style" panose="02050604050505020204" pitchFamily="18" charset="0"/>
              </a:rPr>
            </a:br>
            <a:r>
              <a:rPr lang="el-GR" altLang="en-US" b="0" dirty="0">
                <a:latin typeface="Bookman Old Style" panose="02050604050505020204" pitchFamily="18" charset="0"/>
              </a:rPr>
              <a:t>     </a:t>
            </a:r>
            <a:r>
              <a:rPr lang="el-GR" altLang="en-US" b="0" dirty="0" err="1">
                <a:latin typeface="Lucida Grande" panose="020B0600040502020204" pitchFamily="34" charset="0"/>
              </a:rPr>
              <a:t>μάτηρ</a:t>
            </a:r>
            <a:r>
              <a:rPr lang="el-GR" altLang="en-US" b="0" dirty="0">
                <a:latin typeface="Bookman Old Style" panose="02050604050505020204" pitchFamily="18" charset="0"/>
              </a:rPr>
              <a:t> </a:t>
            </a:r>
            <a:r>
              <a:rPr lang="el-GR" altLang="en-US" b="0" dirty="0" err="1">
                <a:latin typeface="Lucida Grande" panose="020B0600040502020204" pitchFamily="34" charset="0"/>
              </a:rPr>
              <a:t>στ</a:t>
            </a:r>
            <a:r>
              <a:rPr lang="el-GR" altLang="en-US" b="0" dirty="0" err="1">
                <a:latin typeface="Bookman Old Style" panose="02050604050505020204" pitchFamily="18" charset="0"/>
                <a:cs typeface="Lucida Grande" panose="020B0600040502020204" pitchFamily="34" charset="0"/>
              </a:rPr>
              <a:t>ᾶ</a:t>
            </a:r>
            <a:r>
              <a:rPr lang="el-GR" altLang="en-US" b="0" dirty="0" err="1">
                <a:latin typeface="Lucida Grande" panose="020B0600040502020204" pitchFamily="34" charset="0"/>
              </a:rPr>
              <a:t>σε</a:t>
            </a:r>
            <a:r>
              <a:rPr lang="el-GR" altLang="en-US" b="0" dirty="0">
                <a:latin typeface="Bookman Old Style" panose="02050604050505020204" pitchFamily="18" charset="0"/>
              </a:rPr>
              <a:t> </a:t>
            </a:r>
            <a:r>
              <a:rPr lang="el-GR" altLang="en-US" b="0" dirty="0" err="1">
                <a:latin typeface="Lucida Grande" panose="020B0600040502020204" pitchFamily="34" charset="0"/>
              </a:rPr>
              <a:t>τάφ</a:t>
            </a:r>
            <a:r>
              <a:rPr lang="el-GR" altLang="en-US" b="0" dirty="0" err="1">
                <a:latin typeface="Bookman Old Style" panose="02050604050505020204" pitchFamily="18" charset="0"/>
                <a:cs typeface="Lucida Grande" panose="020B0600040502020204" pitchFamily="34" charset="0"/>
              </a:rPr>
              <a:t>ῳ</a:t>
            </a:r>
            <a:r>
              <a:rPr lang="el-GR" altLang="en-US" b="0" dirty="0">
                <a:latin typeface="Bookman Old Style" panose="02050604050505020204" pitchFamily="18" charset="0"/>
              </a:rPr>
              <a:t> </a:t>
            </a:r>
            <a:br>
              <a:rPr lang="el-GR" altLang="en-US" b="0" dirty="0">
                <a:latin typeface="Bookman Old Style" panose="02050604050505020204" pitchFamily="18" charset="0"/>
              </a:rPr>
            </a:br>
            <a:r>
              <a:rPr lang="el-GR" altLang="en-US" b="0" dirty="0" err="1">
                <a:latin typeface="Lucida Grande" panose="020B0600040502020204" pitchFamily="34" charset="0"/>
              </a:rPr>
              <a:t>τ</a:t>
            </a:r>
            <a:r>
              <a:rPr lang="el-GR" altLang="en-US" b="0" dirty="0" err="1">
                <a:latin typeface="Bookman Old Style" panose="02050604050505020204" pitchFamily="18" charset="0"/>
                <a:cs typeface="Lucida Grande" panose="020B0600040502020204" pitchFamily="34" charset="0"/>
              </a:rPr>
              <a:t>ῷ</a:t>
            </a:r>
            <a:r>
              <a:rPr lang="el-GR" altLang="en-US" b="0" dirty="0" err="1">
                <a:latin typeface="Lucida Grande" panose="020B0600040502020204" pitchFamily="34" charset="0"/>
              </a:rPr>
              <a:t>δ</a:t>
            </a:r>
            <a:r>
              <a:rPr lang="el-GR" altLang="en-US" b="0" dirty="0">
                <a:latin typeface="Bookman Old Style" panose="02050604050505020204" pitchFamily="18" charset="0"/>
              </a:rPr>
              <a:t>’ </a:t>
            </a:r>
            <a:r>
              <a:rPr lang="el-GR" altLang="en-US" b="0" dirty="0" err="1">
                <a:latin typeface="Bookman Old Style" panose="02050604050505020204" pitchFamily="18" charset="0"/>
                <a:cs typeface="Lucida Grande" panose="020B0600040502020204" pitchFamily="34" charset="0"/>
              </a:rPr>
              <a:t>ἔ</a:t>
            </a:r>
            <a:r>
              <a:rPr lang="el-GR" altLang="en-US" b="0" dirty="0" err="1">
                <a:latin typeface="Lucida Grande" panose="020B0600040502020204" pitchFamily="34" charset="0"/>
              </a:rPr>
              <a:t>πι</a:t>
            </a:r>
            <a:r>
              <a:rPr lang="el-GR" altLang="en-US" b="0" dirty="0">
                <a:latin typeface="Bookman Old Style" panose="02050604050505020204" pitchFamily="18" charset="0"/>
              </a:rPr>
              <a:t> </a:t>
            </a:r>
            <a:r>
              <a:rPr lang="el-GR" altLang="en-US" b="0" dirty="0" err="1">
                <a:latin typeface="Lucida Grande" panose="020B0600040502020204" pitchFamily="34" charset="0"/>
              </a:rPr>
              <a:t>μαρμαρίν</a:t>
            </a:r>
            <a:r>
              <a:rPr lang="el-GR" altLang="en-US" b="0" dirty="0" err="1">
                <a:latin typeface="Bookman Old Style" panose="02050604050505020204" pitchFamily="18" charset="0"/>
                <a:cs typeface="Lucida Grande" panose="020B0600040502020204" pitchFamily="34" charset="0"/>
              </a:rPr>
              <a:t>ῳ</a:t>
            </a:r>
            <a:br>
              <a:rPr lang="en-US" altLang="en-US" b="0" dirty="0">
                <a:latin typeface="Bookman Old Style" panose="02050604050505020204" pitchFamily="18" charset="0"/>
                <a:cs typeface="Lucida Grande" panose="020B0600040502020204" pitchFamily="34" charset="0"/>
              </a:rPr>
            </a:br>
            <a:r>
              <a:rPr lang="el-GR" altLang="en-US" b="0" dirty="0" err="1">
                <a:latin typeface="Lucida Grande" panose="020B0600040502020204" pitchFamily="34" charset="0"/>
              </a:rPr>
              <a:t>παρθενικ</a:t>
            </a:r>
            <a:r>
              <a:rPr lang="el-GR" altLang="en-US" b="0" dirty="0" err="1">
                <a:latin typeface="Bookman Old Style" panose="02050604050505020204" pitchFamily="18" charset="0"/>
                <a:cs typeface="Lucida Grande" panose="020B0600040502020204" pitchFamily="34" charset="0"/>
              </a:rPr>
              <a:t>ὰ</a:t>
            </a:r>
            <a:r>
              <a:rPr lang="el-GR" altLang="en-US" b="0" dirty="0" err="1">
                <a:latin typeface="Lucida Grande" panose="020B0600040502020204" pitchFamily="34" charset="0"/>
              </a:rPr>
              <a:t>ν</a:t>
            </a:r>
            <a:r>
              <a:rPr lang="el-GR" altLang="en-US" b="0" dirty="0">
                <a:latin typeface="Bookman Old Style" panose="02050604050505020204" pitchFamily="18" charset="0"/>
              </a:rPr>
              <a:t> </a:t>
            </a:r>
            <a:r>
              <a:rPr lang="el-GR" altLang="en-US" b="0" dirty="0">
                <a:latin typeface="Lucida Grande" panose="020B0600040502020204" pitchFamily="34" charset="0"/>
              </a:rPr>
              <a:t>μέτρον</a:t>
            </a:r>
            <a:r>
              <a:rPr lang="el-GR" altLang="en-US" b="0" dirty="0">
                <a:latin typeface="Bookman Old Style" panose="02050604050505020204" pitchFamily="18" charset="0"/>
              </a:rPr>
              <a:t> </a:t>
            </a:r>
            <a:r>
              <a:rPr lang="el-GR" altLang="en-US" b="0" dirty="0">
                <a:latin typeface="Lucida Grande" panose="020B0600040502020204" pitchFamily="34" charset="0"/>
              </a:rPr>
              <a:t>τε</a:t>
            </a:r>
            <a:r>
              <a:rPr lang="el-GR" altLang="en-US" b="0" dirty="0">
                <a:latin typeface="Bookman Old Style" panose="02050604050505020204" pitchFamily="18" charset="0"/>
              </a:rPr>
              <a:t> </a:t>
            </a:r>
            <a:r>
              <a:rPr lang="el-GR" altLang="en-US" b="0" dirty="0" err="1">
                <a:latin typeface="Lucida Grande" panose="020B0600040502020204" pitchFamily="34" charset="0"/>
              </a:rPr>
              <a:t>τε</a:t>
            </a:r>
            <a:r>
              <a:rPr lang="el-GR" altLang="en-US" b="0" dirty="0" err="1">
                <a:latin typeface="Bookman Old Style" panose="02050604050505020204" pitchFamily="18" charset="0"/>
                <a:cs typeface="Lucida Grande" panose="020B0600040502020204" pitchFamily="34" charset="0"/>
              </a:rPr>
              <a:t>ὸ</a:t>
            </a:r>
            <a:r>
              <a:rPr lang="el-GR" altLang="en-US" b="0" dirty="0" err="1">
                <a:latin typeface="Lucida Grande" panose="020B0600040502020204" pitchFamily="34" charset="0"/>
              </a:rPr>
              <a:t>ν</a:t>
            </a:r>
            <a:r>
              <a:rPr lang="el-GR" altLang="en-US" b="0" dirty="0">
                <a:latin typeface="Bookman Old Style" panose="02050604050505020204" pitchFamily="18" charset="0"/>
              </a:rPr>
              <a:t> </a:t>
            </a:r>
            <a:br>
              <a:rPr lang="el-GR" altLang="en-US" b="0" dirty="0">
                <a:latin typeface="Bookman Old Style" panose="02050604050505020204" pitchFamily="18" charset="0"/>
              </a:rPr>
            </a:br>
            <a:r>
              <a:rPr lang="el-GR" altLang="en-US" b="0" dirty="0" err="1">
                <a:latin typeface="Lucida Grande" panose="020B0600040502020204" pitchFamily="34" charset="0"/>
              </a:rPr>
              <a:t>κα</a:t>
            </a:r>
            <a:r>
              <a:rPr lang="el-GR" altLang="en-US" b="0" dirty="0" err="1">
                <a:latin typeface="Bookman Old Style" panose="02050604050505020204" pitchFamily="18" charset="0"/>
                <a:cs typeface="Lucida Grande" panose="020B0600040502020204" pitchFamily="34" charset="0"/>
              </a:rPr>
              <a:t>ὶ</a:t>
            </a:r>
            <a:r>
              <a:rPr lang="el-GR" altLang="en-US" b="0" dirty="0">
                <a:latin typeface="Bookman Old Style" panose="02050604050505020204" pitchFamily="18" charset="0"/>
              </a:rPr>
              <a:t> </a:t>
            </a:r>
            <a:r>
              <a:rPr lang="el-GR" altLang="en-US" b="0" dirty="0">
                <a:latin typeface="Lucida Grande" panose="020B0600040502020204" pitchFamily="34" charset="0"/>
              </a:rPr>
              <a:t>κάλλος</a:t>
            </a:r>
            <a:r>
              <a:rPr lang="el-GR" altLang="en-US" b="0" dirty="0">
                <a:latin typeface="Bookman Old Style" panose="02050604050505020204" pitchFamily="18" charset="0"/>
              </a:rPr>
              <a:t> </a:t>
            </a:r>
            <a:r>
              <a:rPr lang="el-GR" altLang="en-US" b="0" dirty="0" err="1">
                <a:latin typeface="Bookman Old Style" panose="02050604050505020204" pitchFamily="18" charset="0"/>
                <a:cs typeface="Lucida Grande" panose="020B0600040502020204" pitchFamily="34" charset="0"/>
              </a:rPr>
              <a:t>ἔ</a:t>
            </a:r>
            <a:r>
              <a:rPr lang="el-GR" altLang="en-US" b="0" dirty="0" err="1">
                <a:latin typeface="Lucida Grande" panose="020B0600040502020204" pitchFamily="34" charset="0"/>
              </a:rPr>
              <a:t>χοισαν</a:t>
            </a:r>
            <a:r>
              <a:rPr lang="el-GR" altLang="en-US" b="0" dirty="0">
                <a:latin typeface="Bookman Old Style" panose="02050604050505020204" pitchFamily="18" charset="0"/>
              </a:rPr>
              <a:t>,</a:t>
            </a:r>
            <a:br>
              <a:rPr lang="en-US" altLang="en-US" b="0" dirty="0">
                <a:latin typeface="Bookman Old Style" panose="02050604050505020204" pitchFamily="18" charset="0"/>
              </a:rPr>
            </a:br>
            <a:r>
              <a:rPr lang="el-GR" altLang="en-US" b="0" dirty="0">
                <a:latin typeface="Bookman Old Style" panose="02050604050505020204" pitchFamily="18" charset="0"/>
              </a:rPr>
              <a:t>     </a:t>
            </a:r>
            <a:r>
              <a:rPr lang="el-GR" altLang="en-US" b="0" dirty="0" err="1">
                <a:latin typeface="Lucida Grande" panose="020B0600040502020204" pitchFamily="34" charset="0"/>
              </a:rPr>
              <a:t>Θερσί</a:t>
            </a:r>
            <a:r>
              <a:rPr lang="el-GR" altLang="en-US" b="0" dirty="0">
                <a:latin typeface="Bookman Old Style" panose="02050604050505020204" pitchFamily="18" charset="0"/>
              </a:rPr>
              <a:t>, </a:t>
            </a:r>
            <a:r>
              <a:rPr lang="el-GR" altLang="en-US" b="0" dirty="0" err="1">
                <a:latin typeface="Lucida Grande" panose="020B0600040502020204" pitchFamily="34" charset="0"/>
              </a:rPr>
              <a:t>ποτιφθεγκτ</a:t>
            </a:r>
            <a:r>
              <a:rPr lang="el-GR" altLang="en-US" b="0" dirty="0" err="1">
                <a:latin typeface="Bookman Old Style" panose="02050604050505020204" pitchFamily="18" charset="0"/>
                <a:cs typeface="Lucida Grande" panose="020B0600040502020204" pitchFamily="34" charset="0"/>
              </a:rPr>
              <a:t>ὰ</a:t>
            </a:r>
            <a:r>
              <a:rPr lang="el-GR" altLang="en-US" b="0" dirty="0">
                <a:latin typeface="Bookman Old Style" panose="02050604050505020204" pitchFamily="18" charset="0"/>
              </a:rPr>
              <a:t> </a:t>
            </a:r>
            <a:br>
              <a:rPr lang="el-GR" altLang="en-US" b="0" dirty="0">
                <a:latin typeface="Bookman Old Style" panose="02050604050505020204" pitchFamily="18" charset="0"/>
              </a:rPr>
            </a:br>
            <a:r>
              <a:rPr lang="el-GR" altLang="en-US" b="0" dirty="0">
                <a:latin typeface="Lucida Grande" panose="020B0600040502020204" pitchFamily="34" charset="0"/>
              </a:rPr>
              <a:t>δ</a:t>
            </a:r>
            <a:r>
              <a:rPr lang="el-GR" altLang="en-US" b="0" dirty="0">
                <a:latin typeface="Bookman Old Style" panose="02050604050505020204" pitchFamily="18" charset="0"/>
              </a:rPr>
              <a:t>’ </a:t>
            </a:r>
            <a:r>
              <a:rPr lang="el-GR" altLang="en-US" b="0" dirty="0" err="1">
                <a:latin typeface="Bookman Old Style" panose="02050604050505020204" pitchFamily="18" charset="0"/>
                <a:cs typeface="Lucida Grande" panose="020B0600040502020204" pitchFamily="34" charset="0"/>
              </a:rPr>
              <a:t>ἔ</a:t>
            </a:r>
            <a:r>
              <a:rPr lang="el-GR" altLang="en-US" b="0" dirty="0" err="1">
                <a:latin typeface="Lucida Grande" panose="020B0600040502020204" pitchFamily="34" charset="0"/>
              </a:rPr>
              <a:t>πλεο</a:t>
            </a:r>
            <a:r>
              <a:rPr lang="el-GR" altLang="en-US" b="0" dirty="0">
                <a:latin typeface="Bookman Old Style" panose="02050604050505020204" pitchFamily="18" charset="0"/>
              </a:rPr>
              <a:t> </a:t>
            </a:r>
            <a:r>
              <a:rPr lang="el-GR" altLang="en-US" b="0" dirty="0" err="1">
                <a:latin typeface="Lucida Grande" panose="020B0600040502020204" pitchFamily="34" charset="0"/>
              </a:rPr>
              <a:t>κα</a:t>
            </a:r>
            <a:r>
              <a:rPr lang="el-GR" altLang="en-US" b="0" dirty="0" err="1">
                <a:latin typeface="Bookman Old Style" panose="02050604050505020204" pitchFamily="18" charset="0"/>
                <a:cs typeface="Lucida Grande" panose="020B0600040502020204" pitchFamily="34" charset="0"/>
              </a:rPr>
              <a:t>ὶ</a:t>
            </a:r>
            <a:r>
              <a:rPr lang="el-GR" altLang="en-US" b="0" dirty="0">
                <a:latin typeface="Bookman Old Style" panose="02050604050505020204" pitchFamily="18" charset="0"/>
              </a:rPr>
              <a:t> </a:t>
            </a:r>
            <a:r>
              <a:rPr lang="el-GR" altLang="en-US" b="0" dirty="0" err="1">
                <a:latin typeface="Lucida Grande" panose="020B0600040502020204" pitchFamily="34" charset="0"/>
              </a:rPr>
              <a:t>φθιμένα</a:t>
            </a:r>
            <a:r>
              <a:rPr lang="el-GR" altLang="en-US" b="0" dirty="0">
                <a:latin typeface="Bookman Old Style" panose="02050604050505020204" pitchFamily="18" charset="0"/>
              </a:rPr>
              <a:t>.</a:t>
            </a:r>
            <a:r>
              <a:rPr lang="en-US" altLang="en-US" b="0" dirty="0">
                <a:latin typeface="Palatino Linotype" panose="02040502050505030304" pitchFamily="18" charset="0"/>
              </a:rPr>
              <a:t> </a:t>
            </a:r>
            <a:br>
              <a:rPr lang="en-US" altLang="en-US" b="0" dirty="0">
                <a:latin typeface="Palatino Linotype" panose="02040502050505030304" pitchFamily="18" charset="0"/>
              </a:rPr>
            </a:br>
            <a:br>
              <a:rPr lang="en-US" altLang="en-US" b="0" dirty="0">
                <a:latin typeface="Palatino Linotype" panose="02040502050505030304" pitchFamily="18" charset="0"/>
              </a:rPr>
            </a:br>
            <a:br>
              <a:rPr lang="en-US" altLang="en-US" sz="1600" b="0" dirty="0">
                <a:latin typeface="Palatino Linotype" panose="02040502050505030304" pitchFamily="18" charset="0"/>
              </a:rPr>
            </a:br>
            <a:br>
              <a:rPr lang="en-US" altLang="en-US" sz="1600" b="0" dirty="0">
                <a:latin typeface="Palatino Linotype" panose="02040502050505030304" pitchFamily="18" charset="0"/>
              </a:rPr>
            </a:br>
            <a:r>
              <a:rPr lang="en-US" altLang="en-US" b="0" dirty="0">
                <a:latin typeface="Palatino Linotype" panose="02040502050505030304" pitchFamily="18" charset="0"/>
              </a:rPr>
              <a:t> </a:t>
            </a:r>
            <a:br>
              <a:rPr lang="en-US" altLang="en-US" b="0" dirty="0">
                <a:latin typeface="Palatino Linotype" panose="02040502050505030304" pitchFamily="18" charset="0"/>
              </a:rPr>
            </a:br>
            <a:br>
              <a:rPr lang="en-US" altLang="en-US" b="0" dirty="0">
                <a:latin typeface="Palatino Linotype" panose="02040502050505030304" pitchFamily="18" charset="0"/>
              </a:rPr>
            </a:br>
            <a:br>
              <a:rPr lang="en-US" altLang="en-US" b="0" dirty="0">
                <a:latin typeface="Palatino Linotype" panose="02040502050505030304" pitchFamily="18" charset="0"/>
              </a:rPr>
            </a:br>
            <a:br>
              <a:rPr lang="en-US" altLang="en-US" b="0" dirty="0">
                <a:latin typeface="Palatino Linotype" panose="02040502050505030304" pitchFamily="18" charset="0"/>
              </a:rPr>
            </a:br>
            <a:br>
              <a:rPr lang="en-US" altLang="en-US" b="0" dirty="0">
                <a:latin typeface="Palatino Linotype" panose="02040502050505030304" pitchFamily="18" charset="0"/>
              </a:rPr>
            </a:br>
            <a:br>
              <a:rPr lang="en-US" altLang="en-US" b="0" dirty="0">
                <a:latin typeface="Palatino Linotype" panose="02040502050505030304" pitchFamily="18" charset="0"/>
              </a:rPr>
            </a:br>
            <a:endParaRPr lang="en-US" altLang="en-US" b="0" dirty="0">
              <a:latin typeface="Palatino Linotype" panose="02040502050505030304" pitchFamily="18" charset="0"/>
            </a:endParaRPr>
          </a:p>
        </p:txBody>
      </p:sp>
      <p:sp>
        <p:nvSpPr>
          <p:cNvPr id="21506" name="Rectangle 2">
            <a:extLst>
              <a:ext uri="{FF2B5EF4-FFF2-40B4-BE49-F238E27FC236}">
                <a16:creationId xmlns:a16="http://schemas.microsoft.com/office/drawing/2014/main" id="{97875D02-69D1-E1A5-334E-FBB9CBE0602B}"/>
              </a:ext>
            </a:extLst>
          </p:cNvPr>
          <p:cNvSpPr>
            <a:spLocks noGrp="1" noChangeArrowheads="1"/>
          </p:cNvSpPr>
          <p:nvPr>
            <p:ph type="subTitle" idx="4294967295"/>
          </p:nvPr>
        </p:nvSpPr>
        <p:spPr bwMode="auto">
          <a:xfrm>
            <a:off x="1371600" y="3930650"/>
            <a:ext cx="6400800" cy="17526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en-US"/>
          </a:p>
        </p:txBody>
      </p:sp>
      <p:sp>
        <p:nvSpPr>
          <p:cNvPr id="21509" name="Text Box 5">
            <a:extLst>
              <a:ext uri="{FF2B5EF4-FFF2-40B4-BE49-F238E27FC236}">
                <a16:creationId xmlns:a16="http://schemas.microsoft.com/office/drawing/2014/main" id="{D7F2904A-6489-6206-83B6-0330F86006C0}"/>
              </a:ext>
            </a:extLst>
          </p:cNvPr>
          <p:cNvSpPr txBox="1">
            <a:spLocks noChangeArrowheads="1"/>
          </p:cNvSpPr>
          <p:nvPr/>
        </p:nvSpPr>
        <p:spPr bwMode="auto">
          <a:xfrm>
            <a:off x="720725" y="5467350"/>
            <a:ext cx="2047875" cy="1554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r>
              <a:rPr lang="en-US" altLang="en-US"/>
              <a:t>     </a:t>
            </a:r>
          </a:p>
          <a:p>
            <a:endParaRPr lang="en-US" altLang="en-US"/>
          </a:p>
          <a:p>
            <a:endParaRPr lang="en-US" altLang="en-US"/>
          </a:p>
          <a:p>
            <a:r>
              <a:rPr lang="en-US" altLang="en-US"/>
              <a:t> </a:t>
            </a:r>
          </a:p>
        </p:txBody>
      </p:sp>
      <p:sp>
        <p:nvSpPr>
          <p:cNvPr id="21510" name="Text Box 6">
            <a:extLst>
              <a:ext uri="{FF2B5EF4-FFF2-40B4-BE49-F238E27FC236}">
                <a16:creationId xmlns:a16="http://schemas.microsoft.com/office/drawing/2014/main" id="{4FD9F8A5-4A57-C1ED-0130-2C49C8908D63}"/>
              </a:ext>
            </a:extLst>
          </p:cNvPr>
          <p:cNvSpPr txBox="1">
            <a:spLocks noChangeArrowheads="1"/>
          </p:cNvSpPr>
          <p:nvPr/>
        </p:nvSpPr>
        <p:spPr bwMode="auto">
          <a:xfrm>
            <a:off x="179388" y="4859338"/>
            <a:ext cx="8099425" cy="1801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r>
              <a:rPr lang="en-US" altLang="en-US" dirty="0">
                <a:latin typeface="Palatino Linotype" panose="02040502050505030304" pitchFamily="18" charset="0"/>
              </a:rPr>
              <a:t>In place of wedding songs and bridal room,</a:t>
            </a:r>
            <a:br>
              <a:rPr lang="en-US" altLang="en-US" dirty="0">
                <a:latin typeface="Palatino Linotype" panose="02040502050505030304" pitchFamily="18" charset="0"/>
              </a:rPr>
            </a:br>
            <a:r>
              <a:rPr lang="en-US" altLang="en-US" dirty="0">
                <a:latin typeface="Palatino Linotype" panose="02040502050505030304" pitchFamily="18" charset="0"/>
              </a:rPr>
              <a:t>Your mother set upon this marble tomb</a:t>
            </a:r>
            <a:br>
              <a:rPr lang="en-US" altLang="en-US" dirty="0">
                <a:latin typeface="Palatino Linotype" panose="02040502050505030304" pitchFamily="18" charset="0"/>
              </a:rPr>
            </a:br>
            <a:r>
              <a:rPr lang="en-US" altLang="en-US" dirty="0">
                <a:latin typeface="Palatino Linotype" panose="02040502050505030304" pitchFamily="18" charset="0"/>
              </a:rPr>
              <a:t>A maiden with your grace and form instead,</a:t>
            </a:r>
            <a:br>
              <a:rPr lang="en-US" altLang="en-US" dirty="0">
                <a:latin typeface="Palatino Linotype" panose="02040502050505030304" pitchFamily="18" charset="0"/>
              </a:rPr>
            </a:br>
            <a:r>
              <a:rPr lang="en-US" altLang="en-US" dirty="0">
                <a:latin typeface="Palatino Linotype" panose="02040502050505030304" pitchFamily="18" charset="0"/>
              </a:rPr>
              <a:t>So, </a:t>
            </a:r>
            <a:r>
              <a:rPr lang="en-US" altLang="en-US" dirty="0" err="1">
                <a:latin typeface="Palatino Linotype" panose="02040502050505030304" pitchFamily="18" charset="0"/>
              </a:rPr>
              <a:t>Thersis</a:t>
            </a:r>
            <a:r>
              <a:rPr lang="en-US" altLang="en-US" dirty="0">
                <a:latin typeface="Palatino Linotype" panose="02040502050505030304" pitchFamily="18" charset="0"/>
              </a:rPr>
              <a:t>, we could greet you though you’re dead. </a:t>
            </a:r>
            <a:r>
              <a:rPr lang="el-GR" altLang="en-US" dirty="0">
                <a:latin typeface="Palatino Linotype" panose="02040502050505030304" pitchFamily="18" charset="0"/>
              </a:rPr>
              <a:t>(</a:t>
            </a:r>
            <a:r>
              <a:rPr lang="el-GR" altLang="en-US" dirty="0" err="1">
                <a:latin typeface="Palatino Linotype" panose="02040502050505030304" pitchFamily="18" charset="0"/>
              </a:rPr>
              <a:t>gf</a:t>
            </a:r>
            <a:r>
              <a:rPr lang="el-GR" altLang="en-US" dirty="0">
                <a:latin typeface="Palatino Linotype" panose="02040502050505030304" pitchFamily="18" charset="0"/>
              </a:rPr>
              <a:t>)</a:t>
            </a:r>
          </a:p>
          <a:p>
            <a:endParaRPr lang="en-US" altLang="en-US" dirty="0">
              <a:latin typeface="Palatino Linotype" panose="02040502050505030304" pitchFamily="18" charset="0"/>
            </a:endParaRPr>
          </a:p>
        </p:txBody>
      </p:sp>
      <p:pic>
        <p:nvPicPr>
          <p:cNvPr id="21512" name="Picture 8">
            <a:extLst>
              <a:ext uri="{FF2B5EF4-FFF2-40B4-BE49-F238E27FC236}">
                <a16:creationId xmlns:a16="http://schemas.microsoft.com/office/drawing/2014/main" id="{2A1A618C-1618-3461-1BCE-0E08F27AD1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72163" y="0"/>
            <a:ext cx="3271837" cy="46482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Rectangle 1026">
            <a:extLst>
              <a:ext uri="{FF2B5EF4-FFF2-40B4-BE49-F238E27FC236}">
                <a16:creationId xmlns:a16="http://schemas.microsoft.com/office/drawing/2014/main" id="{271AA76F-6434-0C62-09D1-4C20FD13520D}"/>
              </a:ext>
            </a:extLst>
          </p:cNvPr>
          <p:cNvSpPr>
            <a:spLocks noGrp="1" noChangeArrowheads="1"/>
          </p:cNvSpPr>
          <p:nvPr>
            <p:ph type="title"/>
          </p:nvPr>
        </p:nvSpPr>
        <p:spPr/>
        <p:txBody>
          <a:bodyPr/>
          <a:lstStyle/>
          <a:p>
            <a:endParaRPr lang="en-US" altLang="en-US"/>
          </a:p>
        </p:txBody>
      </p:sp>
      <p:sp>
        <p:nvSpPr>
          <p:cNvPr id="316419" name="Rectangle 1027">
            <a:extLst>
              <a:ext uri="{FF2B5EF4-FFF2-40B4-BE49-F238E27FC236}">
                <a16:creationId xmlns:a16="http://schemas.microsoft.com/office/drawing/2014/main" id="{11D234FF-4E7F-67EF-FEF9-D6D2D05184EC}"/>
              </a:ext>
            </a:extLst>
          </p:cNvPr>
          <p:cNvSpPr>
            <a:spLocks noGrp="1" noChangeArrowheads="1"/>
          </p:cNvSpPr>
          <p:nvPr>
            <p:ph type="body" idx="1"/>
          </p:nvPr>
        </p:nvSpPr>
        <p:spPr>
          <a:xfrm>
            <a:off x="152400" y="381000"/>
            <a:ext cx="8215313" cy="4511675"/>
          </a:xfrm>
        </p:spPr>
        <p:txBody>
          <a:bodyPr/>
          <a:lstStyle/>
          <a:p>
            <a:r>
              <a:rPr lang="en-US" altLang="en-US" sz="2400" b="1" dirty="0"/>
              <a:t>Crates (c. 325 BC)</a:t>
            </a:r>
            <a:endParaRPr lang="en-US" altLang="en-US" sz="2000" b="1" dirty="0"/>
          </a:p>
          <a:p>
            <a:r>
              <a:rPr lang="en-US" altLang="en-US" sz="1800" dirty="0" err="1">
                <a:latin typeface="Lucida Sans" panose="020B0602030504020204" pitchFamily="34" charset="77"/>
              </a:rPr>
              <a:t>Πήρη</a:t>
            </a:r>
            <a:r>
              <a:rPr lang="en-US" altLang="en-US" sz="1800" dirty="0">
                <a:latin typeface="Bookman Old Style" panose="02050604050505020204" pitchFamily="18" charset="0"/>
              </a:rPr>
              <a:t> </a:t>
            </a:r>
            <a:r>
              <a:rPr lang="en-US" altLang="en-US" sz="1800" dirty="0" err="1">
                <a:latin typeface="Lucida Sans" panose="020B0602030504020204" pitchFamily="34" charset="77"/>
              </a:rPr>
              <a:t>τις</a:t>
            </a:r>
            <a:r>
              <a:rPr lang="en-US" altLang="en-US" sz="1800" dirty="0">
                <a:latin typeface="Bookman Old Style" panose="02050604050505020204" pitchFamily="18" charset="0"/>
              </a:rPr>
              <a:t> </a:t>
            </a:r>
            <a:r>
              <a:rPr lang="en-US" altLang="en-US" sz="1800" dirty="0">
                <a:latin typeface="Lucida Sans" panose="020B0602030504020204" pitchFamily="34" charset="77"/>
              </a:rPr>
              <a:t>π</a:t>
            </a:r>
            <a:r>
              <a:rPr lang="en-US" altLang="en-US" sz="1800" dirty="0" err="1">
                <a:latin typeface="Lucida Sans" panose="020B0602030504020204" pitchFamily="34" charset="77"/>
              </a:rPr>
              <a:t>όλις</a:t>
            </a:r>
            <a:r>
              <a:rPr lang="en-US" altLang="en-US" sz="1800" dirty="0">
                <a:latin typeface="Bookman Old Style" panose="02050604050505020204" pitchFamily="18" charset="0"/>
              </a:rPr>
              <a:t> </a:t>
            </a:r>
            <a:r>
              <a:rPr lang="en-US" altLang="en-US" sz="1800" dirty="0" err="1">
                <a:latin typeface="Bookman Old Style" panose="02050604050505020204" pitchFamily="18" charset="0"/>
                <a:cs typeface="Lucida Grande" panose="020B0600040502020204" pitchFamily="34" charset="0"/>
              </a:rPr>
              <a:t>ἐ</a:t>
            </a:r>
            <a:r>
              <a:rPr lang="en-US" altLang="en-US" sz="1800" dirty="0" err="1">
                <a:latin typeface="Lucida Sans" panose="020B0602030504020204" pitchFamily="34" charset="77"/>
              </a:rPr>
              <a:t>στ</a:t>
            </a:r>
            <a:r>
              <a:rPr lang="en-US" altLang="en-US" sz="1800" dirty="0" err="1">
                <a:latin typeface="Bookman Old Style" panose="02050604050505020204" pitchFamily="18" charset="0"/>
                <a:cs typeface="Lucida Grande" panose="020B0600040502020204" pitchFamily="34" charset="0"/>
              </a:rPr>
              <a:t>ὶ</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μέσ</a:t>
            </a:r>
            <a:r>
              <a:rPr lang="en-US" altLang="en-US" sz="1800" dirty="0" err="1">
                <a:latin typeface="Bookman Old Style" panose="02050604050505020204" pitchFamily="18" charset="0"/>
                <a:cs typeface="Lucida Grande" panose="020B0600040502020204" pitchFamily="34" charset="0"/>
              </a:rPr>
              <a:t>ῷ</a:t>
            </a:r>
            <a:r>
              <a:rPr lang="en-US" altLang="en-US" sz="1800" dirty="0">
                <a:latin typeface="Bookman Old Style" panose="02050604050505020204" pitchFamily="18" charset="0"/>
              </a:rPr>
              <a:t> </a:t>
            </a:r>
            <a:r>
              <a:rPr lang="en-US" altLang="en-US" sz="1800" dirty="0" err="1">
                <a:latin typeface="Bookman Old Style" panose="02050604050505020204" pitchFamily="18" charset="0"/>
                <a:cs typeface="Lucida Grande" panose="020B0600040502020204" pitchFamily="34" charset="0"/>
              </a:rPr>
              <a:t>ἐ</a:t>
            </a:r>
            <a:r>
              <a:rPr lang="en-US" altLang="en-US" sz="1800" dirty="0" err="1">
                <a:latin typeface="Lucida Sans" panose="020B0602030504020204" pitchFamily="34" charset="77"/>
              </a:rPr>
              <a:t>ν</a:t>
            </a:r>
            <a:r>
              <a:rPr lang="en-US" altLang="en-US" sz="1800" dirty="0" err="1">
                <a:latin typeface="Bookman Old Style" panose="02050604050505020204" pitchFamily="18" charset="0"/>
                <a:cs typeface="Lucida Grande" panose="020B0600040502020204" pitchFamily="34" charset="0"/>
              </a:rPr>
              <a:t>ὶ</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ο</a:t>
            </a:r>
            <a:r>
              <a:rPr lang="en-US" altLang="en-US" sz="1800" dirty="0" err="1">
                <a:latin typeface="Bookman Old Style" panose="02050604050505020204" pitchFamily="18" charset="0"/>
                <a:cs typeface="Lucida Grande" panose="020B0600040502020204" pitchFamily="34" charset="0"/>
              </a:rPr>
              <a:t>ἴ</a:t>
            </a:r>
            <a:r>
              <a:rPr lang="en-US" altLang="en-US" sz="1800" dirty="0" err="1">
                <a:latin typeface="Lucida Sans" panose="020B0602030504020204" pitchFamily="34" charset="77"/>
              </a:rPr>
              <a:t>νο</a:t>
            </a:r>
            <a:r>
              <a:rPr lang="en-US" altLang="en-US" sz="1800" dirty="0">
                <a:latin typeface="Lucida Sans" panose="020B0602030504020204" pitchFamily="34" charset="77"/>
              </a:rPr>
              <a:t>π</a:t>
            </a:r>
            <a:r>
              <a:rPr lang="en-US" altLang="en-US" sz="1800" dirty="0" err="1">
                <a:latin typeface="Lucida Sans" panose="020B0602030504020204" pitchFamily="34" charset="77"/>
              </a:rPr>
              <a:t>ι</a:t>
            </a:r>
            <a:r>
              <a:rPr lang="en-US" altLang="en-US" sz="1800" dirty="0">
                <a:latin typeface="Bookman Old Style" panose="02050604050505020204" pitchFamily="18" charset="0"/>
              </a:rPr>
              <a:t> </a:t>
            </a:r>
            <a:r>
              <a:rPr lang="en-US" altLang="en-US" sz="1800" dirty="0" err="1">
                <a:latin typeface="Lucida Sans" panose="020B0602030504020204" pitchFamily="34" charset="77"/>
              </a:rPr>
              <a:t>τύφ</a:t>
            </a:r>
            <a:r>
              <a:rPr lang="en-US" altLang="en-US" sz="1800" dirty="0" err="1">
                <a:latin typeface="Bookman Old Style" panose="02050604050505020204" pitchFamily="18" charset="0"/>
                <a:cs typeface="Lucida Grande" panose="020B0600040502020204" pitchFamily="34" charset="0"/>
              </a:rPr>
              <a:t>ῳ</a:t>
            </a:r>
            <a:r>
              <a:rPr lang="en-US" altLang="en-US" sz="1800" dirty="0">
                <a:latin typeface="Bookman Old Style" panose="02050604050505020204" pitchFamily="18" charset="0"/>
              </a:rPr>
              <a:t>,</a:t>
            </a:r>
          </a:p>
          <a:p>
            <a:r>
              <a:rPr lang="en-US" altLang="en-US" sz="1800" dirty="0" err="1">
                <a:latin typeface="Lucida Sans" panose="020B0602030504020204" pitchFamily="34" charset="77"/>
              </a:rPr>
              <a:t>κ</a:t>
            </a:r>
            <a:r>
              <a:rPr lang="en-US" altLang="en-US" sz="1800" dirty="0">
                <a:latin typeface="Lucida Sans" panose="020B0602030504020204" pitchFamily="34" charset="77"/>
              </a:rPr>
              <a:t>α</a:t>
            </a:r>
            <a:r>
              <a:rPr lang="en-US" altLang="en-US" sz="1800" dirty="0" err="1">
                <a:latin typeface="Lucida Sans" panose="020B0602030504020204" pitchFamily="34" charset="77"/>
              </a:rPr>
              <a:t>λ</a:t>
            </a:r>
            <a:r>
              <a:rPr lang="en-US" altLang="en-US" sz="1800" dirty="0" err="1">
                <a:latin typeface="Bookman Old Style" panose="02050604050505020204" pitchFamily="18" charset="0"/>
                <a:cs typeface="Lucida Grande" panose="020B0600040502020204" pitchFamily="34" charset="0"/>
              </a:rPr>
              <a:t>ὴ</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κ</a:t>
            </a:r>
            <a:r>
              <a:rPr lang="en-US" altLang="en-US" sz="1800" dirty="0">
                <a:latin typeface="Lucida Sans" panose="020B0602030504020204" pitchFamily="34" charset="77"/>
              </a:rPr>
              <a:t>α</a:t>
            </a:r>
            <a:r>
              <a:rPr lang="en-US" altLang="en-US" sz="1800" dirty="0" err="1">
                <a:latin typeface="Bookman Old Style" panose="02050604050505020204" pitchFamily="18" charset="0"/>
                <a:cs typeface="Lucida Grande" panose="020B0600040502020204" pitchFamily="34" charset="0"/>
              </a:rPr>
              <a:t>ὶ</a:t>
            </a:r>
            <a:r>
              <a:rPr lang="en-US" altLang="en-US" sz="1800" dirty="0">
                <a:latin typeface="Bookman Old Style" panose="02050604050505020204" pitchFamily="18" charset="0"/>
              </a:rPr>
              <a:t> </a:t>
            </a:r>
            <a:r>
              <a:rPr lang="en-US" altLang="en-US" sz="1800" dirty="0">
                <a:latin typeface="Lucida Sans" panose="020B0602030504020204" pitchFamily="34" charset="77"/>
              </a:rPr>
              <a:t>π</a:t>
            </a:r>
            <a:r>
              <a:rPr lang="en-US" altLang="en-US" sz="1800" dirty="0" err="1">
                <a:latin typeface="Lucida Sans" panose="020B0602030504020204" pitchFamily="34" charset="77"/>
              </a:rPr>
              <a:t>ίειρ</a:t>
            </a:r>
            <a:r>
              <a:rPr lang="en-US" altLang="en-US" sz="1800" dirty="0">
                <a:latin typeface="Lucida Sans" panose="020B0602030504020204" pitchFamily="34" charset="77"/>
              </a:rPr>
              <a:t>α</a:t>
            </a:r>
            <a:r>
              <a:rPr lang="en-US" altLang="en-US" sz="1800" dirty="0">
                <a:latin typeface="Bookman Old Style" panose="02050604050505020204" pitchFamily="18" charset="0"/>
              </a:rPr>
              <a:t>, </a:t>
            </a:r>
            <a:r>
              <a:rPr lang="en-US" altLang="en-US" sz="1800" dirty="0">
                <a:latin typeface="Lucida Sans" panose="020B0602030504020204" pitchFamily="34" charset="77"/>
              </a:rPr>
              <a:t>π</a:t>
            </a:r>
            <a:r>
              <a:rPr lang="en-US" altLang="en-US" sz="1800" dirty="0" err="1">
                <a:latin typeface="Lucida Sans" panose="020B0602030504020204" pitchFamily="34" charset="77"/>
              </a:rPr>
              <a:t>ερίρρυ</a:t>
            </a:r>
            <a:r>
              <a:rPr lang="en-US" altLang="en-US" sz="1800" dirty="0">
                <a:latin typeface="Lucida Sans" panose="020B0602030504020204" pitchFamily="34" charset="77"/>
              </a:rPr>
              <a:t>π</a:t>
            </a:r>
            <a:r>
              <a:rPr lang="en-US" altLang="en-US" sz="1800" dirty="0" err="1">
                <a:latin typeface="Lucida Sans" panose="020B0602030504020204" pitchFamily="34" charset="77"/>
              </a:rPr>
              <a:t>ος</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ο</a:t>
            </a:r>
            <a:r>
              <a:rPr lang="en-US" altLang="en-US" sz="1800" dirty="0" err="1">
                <a:latin typeface="Bookman Old Style" panose="02050604050505020204" pitchFamily="18" charset="0"/>
                <a:cs typeface="Lucida Grande" panose="020B0600040502020204" pitchFamily="34" charset="0"/>
              </a:rPr>
              <a:t>ὐ</a:t>
            </a:r>
            <a:r>
              <a:rPr lang="en-US" altLang="en-US" sz="1800" dirty="0" err="1">
                <a:latin typeface="Lucida Sans" panose="020B0602030504020204" pitchFamily="34" charset="77"/>
              </a:rPr>
              <a:t>δ</a:t>
            </a:r>
            <a:r>
              <a:rPr lang="en-US" altLang="en-US" sz="1800" dirty="0" err="1">
                <a:latin typeface="Bookman Old Style" panose="02050604050505020204" pitchFamily="18" charset="0"/>
              </a:rPr>
              <a:t>ὲ</a:t>
            </a:r>
            <a:r>
              <a:rPr lang="en-US" altLang="en-US" sz="1800" dirty="0" err="1">
                <a:latin typeface="Lucida Sans" panose="020B0602030504020204" pitchFamily="34" charset="77"/>
              </a:rPr>
              <a:t>ν</a:t>
            </a:r>
            <a:r>
              <a:rPr lang="en-US" altLang="en-US" sz="1800" dirty="0">
                <a:latin typeface="Bookman Old Style" panose="02050604050505020204" pitchFamily="18" charset="0"/>
              </a:rPr>
              <a:t> </a:t>
            </a:r>
            <a:r>
              <a:rPr lang="en-US" altLang="en-US" sz="1800" dirty="0" err="1">
                <a:latin typeface="Bookman Old Style" panose="02050604050505020204" pitchFamily="18" charset="0"/>
                <a:cs typeface="Lucida Grande" panose="020B0600040502020204" pitchFamily="34" charset="0"/>
              </a:rPr>
              <a:t>ἔ</a:t>
            </a:r>
            <a:r>
              <a:rPr lang="en-US" altLang="en-US" sz="1800" dirty="0" err="1">
                <a:latin typeface="Lucida Sans" panose="020B0602030504020204" pitchFamily="34" charset="77"/>
              </a:rPr>
              <a:t>χουσ</a:t>
            </a:r>
            <a:r>
              <a:rPr lang="en-US" altLang="en-US" sz="1800" dirty="0">
                <a:latin typeface="Lucida Sans" panose="020B0602030504020204" pitchFamily="34" charset="77"/>
              </a:rPr>
              <a:t>α</a:t>
            </a:r>
            <a:r>
              <a:rPr lang="en-US" altLang="en-US" sz="1800" dirty="0">
                <a:latin typeface="Bookman Old Style" panose="02050604050505020204" pitchFamily="18" charset="0"/>
              </a:rPr>
              <a:t>,</a:t>
            </a:r>
          </a:p>
          <a:p>
            <a:r>
              <a:rPr lang="en-US" altLang="en-US" sz="1800" dirty="0" err="1">
                <a:latin typeface="Lucida Sans" panose="020B0602030504020204" pitchFamily="34" charset="77"/>
              </a:rPr>
              <a:t>ε</a:t>
            </a:r>
            <a:r>
              <a:rPr lang="en-US" altLang="en-US" sz="1800" dirty="0" err="1">
                <a:latin typeface="Bookman Old Style" panose="02050604050505020204" pitchFamily="18" charset="0"/>
                <a:cs typeface="Lucida Grande" panose="020B0600040502020204" pitchFamily="34" charset="0"/>
              </a:rPr>
              <a:t>ἰ</a:t>
            </a:r>
            <a:r>
              <a:rPr lang="en-US" altLang="en-US" sz="1800" dirty="0" err="1">
                <a:latin typeface="Lucida Sans" panose="020B0602030504020204" pitchFamily="34" charset="77"/>
              </a:rPr>
              <a:t>σ</a:t>
            </a:r>
            <a:r>
              <a:rPr lang="en-US" altLang="en-US" sz="1800" dirty="0">
                <a:latin typeface="Bookman Old Style" panose="02050604050505020204" pitchFamily="18" charset="0"/>
              </a:rPr>
              <a:t> </a:t>
            </a:r>
            <a:r>
              <a:rPr lang="en-US" altLang="en-US" sz="1800" dirty="0" err="1">
                <a:latin typeface="Bookman Old Style" panose="02050604050505020204" pitchFamily="18" charset="0"/>
                <a:cs typeface="Lucida Grande" panose="020B0600040502020204" pitchFamily="34" charset="0"/>
              </a:rPr>
              <a:t>ἥ</a:t>
            </a:r>
            <a:r>
              <a:rPr lang="en-US" altLang="en-US" sz="1800" dirty="0" err="1">
                <a:latin typeface="Lucida Sans" panose="020B0602030504020204" pitchFamily="34" charset="77"/>
              </a:rPr>
              <a:t>ν</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ο</a:t>
            </a:r>
            <a:r>
              <a:rPr lang="en-US" altLang="en-US" sz="1800" dirty="0" err="1">
                <a:latin typeface="Bookman Old Style" panose="02050604050505020204" pitchFamily="18" charset="0"/>
                <a:cs typeface="Lucida Grande" panose="020B0600040502020204" pitchFamily="34" charset="0"/>
              </a:rPr>
              <a:t>ὔ</a:t>
            </a:r>
            <a:r>
              <a:rPr lang="en-US" altLang="en-US" sz="1800" dirty="0" err="1">
                <a:latin typeface="Lucida Sans" panose="020B0602030504020204" pitchFamily="34" charset="77"/>
              </a:rPr>
              <a:t>τε</a:t>
            </a:r>
            <a:r>
              <a:rPr lang="en-US" altLang="en-US" sz="1800" dirty="0">
                <a:latin typeface="Bookman Old Style" panose="02050604050505020204" pitchFamily="18" charset="0"/>
              </a:rPr>
              <a:t> </a:t>
            </a:r>
            <a:r>
              <a:rPr lang="en-US" altLang="en-US" sz="1800" dirty="0" err="1">
                <a:latin typeface="Lucida Sans" panose="020B0602030504020204" pitchFamily="34" charset="77"/>
              </a:rPr>
              <a:t>τις</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ε</a:t>
            </a:r>
            <a:r>
              <a:rPr lang="en-US" altLang="en-US" sz="1800" dirty="0" err="1">
                <a:latin typeface="Bookman Old Style" panose="02050604050505020204" pitchFamily="18" charset="0"/>
                <a:cs typeface="Lucida Grande" panose="020B0600040502020204" pitchFamily="34" charset="0"/>
              </a:rPr>
              <a:t>ἰ</a:t>
            </a:r>
            <a:r>
              <a:rPr lang="en-US" altLang="en-US" sz="1800" dirty="0" err="1">
                <a:latin typeface="Lucida Sans" panose="020B0602030504020204" pitchFamily="34" charset="77"/>
              </a:rPr>
              <a:t>σ</a:t>
            </a:r>
            <a:r>
              <a:rPr lang="en-US" altLang="en-US" sz="1800" dirty="0">
                <a:latin typeface="Lucida Sans" panose="020B0602030504020204" pitchFamily="34" charset="77"/>
              </a:rPr>
              <a:t>π</a:t>
            </a:r>
            <a:r>
              <a:rPr lang="en-US" altLang="en-US" sz="1800" dirty="0" err="1">
                <a:latin typeface="Lucida Sans" panose="020B0602030504020204" pitchFamily="34" charset="77"/>
              </a:rPr>
              <a:t>λε</a:t>
            </a:r>
            <a:r>
              <a:rPr lang="en-US" altLang="en-US" sz="1800" dirty="0" err="1">
                <a:latin typeface="Bookman Old Style" panose="02050604050505020204" pitchFamily="18" charset="0"/>
                <a:cs typeface="Lucida Grande" panose="020B0600040502020204" pitchFamily="34" charset="0"/>
              </a:rPr>
              <a:t>ῖ</a:t>
            </a:r>
            <a:r>
              <a:rPr lang="en-US" altLang="en-US" sz="1800" dirty="0">
                <a:latin typeface="Bookman Old Style" panose="02050604050505020204" pitchFamily="18" charset="0"/>
              </a:rPr>
              <a:t> </a:t>
            </a:r>
            <a:r>
              <a:rPr lang="en-US" altLang="en-US" sz="1800" dirty="0" err="1">
                <a:latin typeface="Bookman Old Style" panose="02050604050505020204" pitchFamily="18" charset="0"/>
                <a:cs typeface="Lucida Grande" panose="020B0600040502020204" pitchFamily="34" charset="0"/>
              </a:rPr>
              <a:t>ἀ</a:t>
            </a:r>
            <a:r>
              <a:rPr lang="en-US" altLang="en-US" sz="1800" dirty="0" err="1">
                <a:latin typeface="Lucida Sans" panose="020B0602030504020204" pitchFamily="34" charset="77"/>
              </a:rPr>
              <a:t>ν</a:t>
            </a:r>
            <a:r>
              <a:rPr lang="en-US" altLang="en-US" sz="1800" dirty="0" err="1">
                <a:latin typeface="Bookman Old Style" panose="02050604050505020204" pitchFamily="18" charset="0"/>
                <a:cs typeface="Lucida Grande" panose="020B0600040502020204" pitchFamily="34" charset="0"/>
              </a:rPr>
              <a:t>ὴ</a:t>
            </a:r>
            <a:r>
              <a:rPr lang="en-US" altLang="en-US" sz="1800" dirty="0" err="1">
                <a:latin typeface="Lucida Sans" panose="020B0602030504020204" pitchFamily="34" charset="77"/>
              </a:rPr>
              <a:t>ρ</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μωρ</a:t>
            </a:r>
            <a:r>
              <a:rPr lang="en-US" altLang="en-US" sz="1800" dirty="0" err="1">
                <a:latin typeface="Bookman Old Style" panose="02050604050505020204" pitchFamily="18" charset="0"/>
                <a:cs typeface="Lucida Grande" panose="020B0600040502020204" pitchFamily="34" charset="0"/>
              </a:rPr>
              <a:t>ὸ</a:t>
            </a:r>
            <a:r>
              <a:rPr lang="en-US" altLang="en-US" sz="1800" dirty="0" err="1">
                <a:latin typeface="Lucida Sans" panose="020B0602030504020204" pitchFamily="34" charset="77"/>
              </a:rPr>
              <a:t>ς</a:t>
            </a:r>
            <a:r>
              <a:rPr lang="en-US" altLang="en-US" sz="1800" dirty="0">
                <a:latin typeface="Bookman Old Style" panose="02050604050505020204" pitchFamily="18" charset="0"/>
              </a:rPr>
              <a:t> </a:t>
            </a:r>
            <a:r>
              <a:rPr lang="en-US" altLang="en-US" sz="1800" dirty="0">
                <a:latin typeface="Lucida Sans" panose="020B0602030504020204" pitchFamily="34" charset="77"/>
              </a:rPr>
              <a:t>πα</a:t>
            </a:r>
            <a:r>
              <a:rPr lang="en-US" altLang="en-US" sz="1800" dirty="0" err="1">
                <a:latin typeface="Lucida Sans" panose="020B0602030504020204" pitchFamily="34" charset="77"/>
              </a:rPr>
              <a:t>ράσιτος</a:t>
            </a:r>
            <a:r>
              <a:rPr lang="en-US" altLang="en-US" sz="1800" dirty="0">
                <a:latin typeface="Bookman Old Style" panose="02050604050505020204" pitchFamily="18" charset="0"/>
              </a:rPr>
              <a:t>,</a:t>
            </a:r>
          </a:p>
          <a:p>
            <a:r>
              <a:rPr lang="en-US" altLang="en-US" sz="1800" dirty="0" err="1">
                <a:latin typeface="Lucida Sans" panose="020B0602030504020204" pitchFamily="34" charset="77"/>
              </a:rPr>
              <a:t>ο</a:t>
            </a:r>
            <a:r>
              <a:rPr lang="en-US" altLang="en-US" sz="1800" dirty="0" err="1">
                <a:latin typeface="Bookman Old Style" panose="02050604050505020204" pitchFamily="18" charset="0"/>
                <a:cs typeface="Lucida Grande" panose="020B0600040502020204" pitchFamily="34" charset="0"/>
              </a:rPr>
              <a:t>ὔ</a:t>
            </a:r>
            <a:r>
              <a:rPr lang="en-US" altLang="en-US" sz="1800" dirty="0" err="1">
                <a:latin typeface="Lucida Sans" panose="020B0602030504020204" pitchFamily="34" charset="77"/>
              </a:rPr>
              <a:t>τε</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λίχνος</a:t>
            </a:r>
            <a:r>
              <a:rPr lang="en-US" altLang="en-US" sz="1800" dirty="0">
                <a:latin typeface="Bookman Old Style" panose="02050604050505020204" pitchFamily="18" charset="0"/>
              </a:rPr>
              <a:t> </a:t>
            </a:r>
            <a:r>
              <a:rPr lang="en-US" altLang="en-US" sz="1800" dirty="0">
                <a:latin typeface="Lucida Sans" panose="020B0602030504020204" pitchFamily="34" charset="77"/>
              </a:rPr>
              <a:t>π</a:t>
            </a:r>
            <a:r>
              <a:rPr lang="en-US" altLang="en-US" sz="1800" dirty="0" err="1">
                <a:latin typeface="Lucida Sans" panose="020B0602030504020204" pitchFamily="34" charset="77"/>
              </a:rPr>
              <a:t>όρνης</a:t>
            </a:r>
            <a:r>
              <a:rPr lang="en-US" altLang="en-US" sz="1800" dirty="0">
                <a:latin typeface="Bookman Old Style" panose="02050604050505020204" pitchFamily="18" charset="0"/>
              </a:rPr>
              <a:t> </a:t>
            </a:r>
            <a:r>
              <a:rPr lang="en-US" altLang="en-US" sz="1800" dirty="0" err="1">
                <a:latin typeface="Bookman Old Style" panose="02050604050505020204" pitchFamily="18" charset="0"/>
                <a:cs typeface="Lucida Grande" panose="020B0600040502020204" pitchFamily="34" charset="0"/>
              </a:rPr>
              <a:t>ἐ</a:t>
            </a:r>
            <a:r>
              <a:rPr lang="en-US" altLang="en-US" sz="1800" dirty="0">
                <a:latin typeface="Lucida Sans" panose="020B0602030504020204" pitchFamily="34" charset="77"/>
              </a:rPr>
              <a:t>πα</a:t>
            </a:r>
            <a:r>
              <a:rPr lang="en-US" altLang="en-US" sz="1800" dirty="0" err="1">
                <a:latin typeface="Lucida Sans" panose="020B0602030504020204" pitchFamily="34" charset="77"/>
              </a:rPr>
              <a:t>γ</a:t>
            </a:r>
            <a:r>
              <a:rPr lang="en-US" altLang="en-US" sz="1800" dirty="0">
                <a:latin typeface="Lucida Sans" panose="020B0602030504020204" pitchFamily="34" charset="77"/>
              </a:rPr>
              <a:t>α</a:t>
            </a:r>
            <a:r>
              <a:rPr lang="en-US" altLang="en-US" sz="1800" dirty="0" err="1">
                <a:latin typeface="Lucida Sans" panose="020B0602030504020204" pitchFamily="34" charset="77"/>
              </a:rPr>
              <a:t>λλόμενος</a:t>
            </a:r>
            <a:r>
              <a:rPr lang="en-US" altLang="en-US" sz="1800" dirty="0">
                <a:latin typeface="Bookman Old Style" panose="02050604050505020204" pitchFamily="18" charset="0"/>
              </a:rPr>
              <a:t> </a:t>
            </a:r>
            <a:r>
              <a:rPr lang="en-US" altLang="en-US" sz="1800" dirty="0">
                <a:latin typeface="Lucida Sans" panose="020B0602030504020204" pitchFamily="34" charset="77"/>
              </a:rPr>
              <a:t>π</a:t>
            </a:r>
            <a:r>
              <a:rPr lang="en-US" altLang="en-US" sz="1800" dirty="0" err="1">
                <a:latin typeface="Lucida Sans" panose="020B0602030504020204" pitchFamily="34" charset="77"/>
              </a:rPr>
              <a:t>υγ</a:t>
            </a:r>
            <a:r>
              <a:rPr lang="en-US" altLang="en-US" sz="1800" dirty="0" err="1">
                <a:latin typeface="Bookman Old Style" panose="02050604050505020204" pitchFamily="18" charset="0"/>
                <a:cs typeface="Lucida Grande" panose="020B0600040502020204" pitchFamily="34" charset="0"/>
              </a:rPr>
              <a:t>ῇ</a:t>
            </a:r>
            <a:r>
              <a:rPr lang="en-US" altLang="en-US" sz="1800" dirty="0" err="1">
                <a:latin typeface="Lucida Sans" panose="020B0602030504020204" pitchFamily="34" charset="77"/>
              </a:rPr>
              <a:t>σιν</a:t>
            </a:r>
            <a:r>
              <a:rPr lang="en-US" altLang="en-US" sz="1800" dirty="0">
                <a:latin typeface="Bookman Old Style" panose="02050604050505020204" pitchFamily="18" charset="0"/>
              </a:rPr>
              <a:t>,</a:t>
            </a:r>
          </a:p>
          <a:p>
            <a:r>
              <a:rPr lang="en-US" altLang="en-US" sz="1800" dirty="0" err="1">
                <a:latin typeface="Bookman Old Style" panose="02050604050505020204" pitchFamily="18" charset="0"/>
                <a:cs typeface="Lucida Grande" panose="020B0600040502020204" pitchFamily="34" charset="0"/>
              </a:rPr>
              <a:t>ἀ</a:t>
            </a:r>
            <a:r>
              <a:rPr lang="en-US" altLang="en-US" sz="1800" dirty="0" err="1">
                <a:latin typeface="Lucida Sans" panose="020B0602030504020204" pitchFamily="34" charset="77"/>
              </a:rPr>
              <a:t>λλ</a:t>
            </a:r>
            <a:r>
              <a:rPr lang="en-US" altLang="en-US" sz="1800" dirty="0" err="1">
                <a:latin typeface="Bookman Old Style" panose="02050604050505020204" pitchFamily="18" charset="0"/>
              </a:rPr>
              <a:t>ὰ</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θύμον</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κ</a:t>
            </a:r>
            <a:r>
              <a:rPr lang="en-US" altLang="en-US" sz="1800" dirty="0">
                <a:latin typeface="Lucida Sans" panose="020B0602030504020204" pitchFamily="34" charset="77"/>
              </a:rPr>
              <a:t>α</a:t>
            </a:r>
            <a:r>
              <a:rPr lang="en-US" altLang="en-US" sz="1800" dirty="0" err="1">
                <a:latin typeface="Bookman Old Style" panose="02050604050505020204" pitchFamily="18" charset="0"/>
                <a:cs typeface="Lucida Grande" panose="020B0600040502020204" pitchFamily="34" charset="0"/>
              </a:rPr>
              <a:t>ὶ</a:t>
            </a:r>
            <a:r>
              <a:rPr lang="en-US" altLang="en-US" sz="1800" dirty="0">
                <a:latin typeface="Bookman Old Style" panose="02050604050505020204" pitchFamily="18" charset="0"/>
              </a:rPr>
              <a:t> </a:t>
            </a:r>
            <a:r>
              <a:rPr lang="en-US" altLang="en-US" sz="1800" dirty="0" err="1">
                <a:latin typeface="Lucida Sans" panose="020B0602030504020204" pitchFamily="34" charset="77"/>
              </a:rPr>
              <a:t>σκόρδ</a:t>
            </a:r>
            <a:r>
              <a:rPr lang="en-US" altLang="en-US" sz="1800" dirty="0">
                <a:latin typeface="Lucida Sans" panose="020B0602030504020204" pitchFamily="34" charset="77"/>
              </a:rPr>
              <a:t>α</a:t>
            </a:r>
            <a:r>
              <a:rPr lang="en-US" altLang="en-US" sz="1800" dirty="0">
                <a:latin typeface="Bookman Old Style" panose="02050604050505020204" pitchFamily="18" charset="0"/>
              </a:rPr>
              <a:t> </a:t>
            </a:r>
            <a:r>
              <a:rPr lang="en-US" altLang="en-US" sz="1800" dirty="0" err="1">
                <a:latin typeface="Lucida Sans" panose="020B0602030504020204" pitchFamily="34" charset="77"/>
              </a:rPr>
              <a:t>φέρει</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κ</a:t>
            </a:r>
            <a:r>
              <a:rPr lang="en-US" altLang="en-US" sz="1800" dirty="0">
                <a:latin typeface="Lucida Sans" panose="020B0602030504020204" pitchFamily="34" charset="77"/>
              </a:rPr>
              <a:t>α</a:t>
            </a:r>
            <a:r>
              <a:rPr lang="en-US" altLang="en-US" sz="1800" dirty="0" err="1">
                <a:latin typeface="Bookman Old Style" panose="02050604050505020204" pitchFamily="18" charset="0"/>
                <a:cs typeface="Lucida Grande" panose="020B0600040502020204" pitchFamily="34" charset="0"/>
              </a:rPr>
              <a:t>ὶ</a:t>
            </a:r>
            <a:r>
              <a:rPr lang="en-US" altLang="en-US" sz="1800" dirty="0">
                <a:latin typeface="Bookman Old Style" panose="02050604050505020204" pitchFamily="18" charset="0"/>
              </a:rPr>
              <a:t> </a:t>
            </a:r>
            <a:r>
              <a:rPr lang="en-US" altLang="en-US" sz="1800" dirty="0" err="1">
                <a:latin typeface="Lucida Sans" panose="020B0602030504020204" pitchFamily="34" charset="77"/>
              </a:rPr>
              <a:t>σ</a:t>
            </a:r>
            <a:r>
              <a:rPr lang="en-US" altLang="en-US" sz="1800" dirty="0" err="1">
                <a:latin typeface="Bookman Old Style" panose="02050604050505020204" pitchFamily="18" charset="0"/>
                <a:cs typeface="Lucida Grande" panose="020B0600040502020204" pitchFamily="34" charset="0"/>
              </a:rPr>
              <a:t>ῦ</a:t>
            </a:r>
            <a:r>
              <a:rPr lang="en-US" altLang="en-US" sz="1800" dirty="0" err="1">
                <a:latin typeface="Lucida Sans" panose="020B0602030504020204" pitchFamily="34" charset="77"/>
              </a:rPr>
              <a:t>κ</a:t>
            </a:r>
            <a:r>
              <a:rPr lang="en-US" altLang="en-US" sz="1800" dirty="0">
                <a:latin typeface="Lucida Sans" panose="020B0602030504020204" pitchFamily="34" charset="77"/>
              </a:rPr>
              <a:t>α</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κ</a:t>
            </a:r>
            <a:r>
              <a:rPr lang="en-US" altLang="en-US" sz="1800" dirty="0">
                <a:latin typeface="Lucida Sans" panose="020B0602030504020204" pitchFamily="34" charset="77"/>
              </a:rPr>
              <a:t>α</a:t>
            </a:r>
            <a:r>
              <a:rPr lang="en-US" altLang="en-US" sz="1800" dirty="0" err="1">
                <a:latin typeface="Bookman Old Style" panose="02050604050505020204" pitchFamily="18" charset="0"/>
                <a:cs typeface="Lucida Grande" panose="020B0600040502020204" pitchFamily="34" charset="0"/>
              </a:rPr>
              <a:t>ὶ</a:t>
            </a:r>
            <a:r>
              <a:rPr lang="en-US" altLang="en-US" sz="1800" dirty="0">
                <a:latin typeface="Bookman Old Style" panose="02050604050505020204" pitchFamily="18" charset="0"/>
              </a:rPr>
              <a:t> </a:t>
            </a:r>
            <a:r>
              <a:rPr lang="en-US" altLang="en-US" sz="1800" dirty="0" err="1">
                <a:latin typeface="Bookman Old Style" panose="02050604050505020204" pitchFamily="18" charset="0"/>
                <a:cs typeface="Lucida Grande" panose="020B0600040502020204" pitchFamily="34" charset="0"/>
              </a:rPr>
              <a:t>ἄ</a:t>
            </a:r>
            <a:r>
              <a:rPr lang="en-US" altLang="en-US" sz="1800" dirty="0" err="1">
                <a:latin typeface="Lucida Sans" panose="020B0602030504020204" pitchFamily="34" charset="77"/>
              </a:rPr>
              <a:t>ρτους</a:t>
            </a:r>
            <a:r>
              <a:rPr lang="en-US" altLang="en-US" sz="1800" dirty="0">
                <a:latin typeface="Bookman Old Style" panose="02050604050505020204" pitchFamily="18" charset="0"/>
              </a:rPr>
              <a:t>,</a:t>
            </a:r>
          </a:p>
          <a:p>
            <a:r>
              <a:rPr lang="en-US" altLang="en-US" sz="1800" dirty="0" err="1">
                <a:latin typeface="Bookman Old Style" panose="02050604050505020204" pitchFamily="18" charset="0"/>
                <a:cs typeface="Lucida Grande" panose="020B0600040502020204" pitchFamily="34" charset="0"/>
              </a:rPr>
              <a:t>ἐ</a:t>
            </a:r>
            <a:r>
              <a:rPr lang="en-US" altLang="en-US" sz="1800" dirty="0" err="1">
                <a:latin typeface="Lucida Sans" panose="020B0602030504020204" pitchFamily="34" charset="77"/>
              </a:rPr>
              <a:t>ξ</a:t>
            </a:r>
            <a:r>
              <a:rPr lang="en-US" altLang="en-US" sz="1800" dirty="0">
                <a:latin typeface="Bookman Old Style" panose="02050604050505020204" pitchFamily="18" charset="0"/>
              </a:rPr>
              <a:t> </a:t>
            </a:r>
            <a:r>
              <a:rPr lang="en-US" altLang="en-US" sz="1800" dirty="0" err="1">
                <a:latin typeface="Bookman Old Style" panose="02050604050505020204" pitchFamily="18" charset="0"/>
                <a:cs typeface="Lucida Grande" panose="020B0600040502020204" pitchFamily="34" charset="0"/>
              </a:rPr>
              <a:t>ὧ</a:t>
            </a:r>
            <a:r>
              <a:rPr lang="en-US" altLang="en-US" sz="1800" dirty="0" err="1">
                <a:latin typeface="Lucida Sans" panose="020B0602030504020204" pitchFamily="34" charset="77"/>
              </a:rPr>
              <a:t>ν</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ο</a:t>
            </a:r>
            <a:r>
              <a:rPr lang="en-US" altLang="en-US" sz="1800" dirty="0" err="1">
                <a:latin typeface="Bookman Old Style" panose="02050604050505020204" pitchFamily="18" charset="0"/>
                <a:cs typeface="Lucida Grande" panose="020B0600040502020204" pitchFamily="34" charset="0"/>
              </a:rPr>
              <a:t>ὐ</a:t>
            </a:r>
            <a:r>
              <a:rPr lang="en-US" altLang="en-US" sz="1800" dirty="0">
                <a:latin typeface="Bookman Old Style" panose="02050604050505020204" pitchFamily="18" charset="0"/>
              </a:rPr>
              <a:t> </a:t>
            </a:r>
            <a:r>
              <a:rPr lang="en-US" altLang="en-US" sz="1800" dirty="0">
                <a:latin typeface="Lucida Sans" panose="020B0602030504020204" pitchFamily="34" charset="77"/>
              </a:rPr>
              <a:t>π</a:t>
            </a:r>
            <a:r>
              <a:rPr lang="en-US" altLang="en-US" sz="1800" dirty="0" err="1">
                <a:latin typeface="Lucida Sans" panose="020B0602030504020204" pitchFamily="34" charset="77"/>
              </a:rPr>
              <a:t>ολεμο</a:t>
            </a:r>
            <a:r>
              <a:rPr lang="en-US" altLang="en-US" sz="1800" dirty="0" err="1">
                <a:latin typeface="Bookman Old Style" panose="02050604050505020204" pitchFamily="18" charset="0"/>
                <a:cs typeface="Lucida Grande" panose="020B0600040502020204" pitchFamily="34" charset="0"/>
              </a:rPr>
              <a:t>ῦ</a:t>
            </a:r>
            <a:r>
              <a:rPr lang="en-US" altLang="en-US" sz="1800" dirty="0" err="1">
                <a:latin typeface="Lucida Sans" panose="020B0602030504020204" pitchFamily="34" charset="77"/>
              </a:rPr>
              <a:t>σι</a:t>
            </a:r>
            <a:r>
              <a:rPr lang="en-US" altLang="en-US" sz="1800" dirty="0">
                <a:latin typeface="Bookman Old Style" panose="02050604050505020204" pitchFamily="18" charset="0"/>
              </a:rPr>
              <a:t> </a:t>
            </a:r>
            <a:r>
              <a:rPr lang="en-US" altLang="en-US" sz="1800" dirty="0">
                <a:latin typeface="Lucida Sans" panose="020B0602030504020204" pitchFamily="34" charset="77"/>
              </a:rPr>
              <a:t>π</a:t>
            </a:r>
            <a:r>
              <a:rPr lang="en-US" altLang="en-US" sz="1800" dirty="0" err="1">
                <a:latin typeface="Lucida Sans" panose="020B0602030504020204" pitchFamily="34" charset="77"/>
              </a:rPr>
              <a:t>ρ</a:t>
            </a:r>
            <a:r>
              <a:rPr lang="en-US" altLang="en-US" sz="1800" dirty="0" err="1">
                <a:latin typeface="Bookman Old Style" panose="02050604050505020204" pitchFamily="18" charset="0"/>
                <a:cs typeface="Lucida Grande" panose="020B0600040502020204" pitchFamily="34" charset="0"/>
              </a:rPr>
              <a:t>ὸ</a:t>
            </a:r>
            <a:r>
              <a:rPr lang="en-US" altLang="en-US" sz="1800" dirty="0" err="1">
                <a:latin typeface="Lucida Sans" panose="020B0602030504020204" pitchFamily="34" charset="77"/>
              </a:rPr>
              <a:t>ς</a:t>
            </a:r>
            <a:r>
              <a:rPr lang="en-US" altLang="en-US" sz="1800" dirty="0">
                <a:latin typeface="Bookman Old Style" panose="02050604050505020204" pitchFamily="18" charset="0"/>
              </a:rPr>
              <a:t> </a:t>
            </a:r>
            <a:r>
              <a:rPr lang="en-US" altLang="en-US" sz="1800" dirty="0" err="1">
                <a:latin typeface="Bookman Old Style" panose="02050604050505020204" pitchFamily="18" charset="0"/>
                <a:cs typeface="Lucida Grande" panose="020B0600040502020204" pitchFamily="34" charset="0"/>
              </a:rPr>
              <a:t>ἀ</a:t>
            </a:r>
            <a:r>
              <a:rPr lang="en-US" altLang="en-US" sz="1800" dirty="0" err="1">
                <a:latin typeface="Lucida Sans" panose="020B0602030504020204" pitchFamily="34" charset="77"/>
              </a:rPr>
              <a:t>λλήλους</a:t>
            </a:r>
            <a:r>
              <a:rPr lang="en-US" altLang="en-US" sz="1800" dirty="0">
                <a:latin typeface="Bookman Old Style" panose="02050604050505020204" pitchFamily="18" charset="0"/>
              </a:rPr>
              <a:t> </a:t>
            </a:r>
            <a:r>
              <a:rPr lang="en-US" altLang="en-US" sz="1800" dirty="0">
                <a:latin typeface="Lucida Sans" panose="020B0602030504020204" pitchFamily="34" charset="77"/>
              </a:rPr>
              <a:t>π</a:t>
            </a:r>
            <a:r>
              <a:rPr lang="en-US" altLang="en-US" sz="1800" dirty="0" err="1">
                <a:latin typeface="Lucida Sans" panose="020B0602030504020204" pitchFamily="34" charset="77"/>
              </a:rPr>
              <a:t>ερ</a:t>
            </a:r>
            <a:r>
              <a:rPr lang="en-US" altLang="en-US" sz="1800" dirty="0" err="1">
                <a:latin typeface="Bookman Old Style" panose="02050604050505020204" pitchFamily="18" charset="0"/>
                <a:cs typeface="Lucida Grande" panose="020B0600040502020204" pitchFamily="34" charset="0"/>
              </a:rPr>
              <a:t>ὶ</a:t>
            </a:r>
            <a:r>
              <a:rPr lang="en-US" altLang="en-US" sz="1800" dirty="0">
                <a:latin typeface="Bookman Old Style" panose="02050604050505020204" pitchFamily="18" charset="0"/>
              </a:rPr>
              <a:t> </a:t>
            </a:r>
            <a:r>
              <a:rPr lang="en-US" altLang="en-US" sz="1800" dirty="0" err="1">
                <a:latin typeface="Lucida Sans" panose="020B0602030504020204" pitchFamily="34" charset="77"/>
              </a:rPr>
              <a:t>τούτων</a:t>
            </a:r>
            <a:r>
              <a:rPr lang="en-US" altLang="en-US" sz="1800" dirty="0">
                <a:latin typeface="Bookman Old Style" panose="02050604050505020204" pitchFamily="18" charset="0"/>
              </a:rPr>
              <a:t>,</a:t>
            </a:r>
          </a:p>
          <a:p>
            <a:r>
              <a:rPr lang="en-US" altLang="en-US" sz="1800" dirty="0" err="1">
                <a:latin typeface="Lucida Sans" panose="020B0602030504020204" pitchFamily="34" charset="77"/>
              </a:rPr>
              <a:t>ο</a:t>
            </a:r>
            <a:r>
              <a:rPr lang="en-US" altLang="en-US" sz="1800" dirty="0" err="1">
                <a:latin typeface="Bookman Old Style" panose="02050604050505020204" pitchFamily="18" charset="0"/>
                <a:cs typeface="Lucida Grande" panose="020B0600040502020204" pitchFamily="34" charset="0"/>
              </a:rPr>
              <a:t>ὐ</a:t>
            </a:r>
            <a:r>
              <a:rPr lang="en-US" altLang="en-US" sz="1800" dirty="0" err="1">
                <a:latin typeface="Lucida Sans" panose="020B0602030504020204" pitchFamily="34" charset="77"/>
              </a:rPr>
              <a:t>χ</a:t>
            </a:r>
            <a:r>
              <a:rPr lang="en-US" altLang="en-US" sz="1800" dirty="0">
                <a:latin typeface="Bookman Old Style" panose="02050604050505020204" pitchFamily="18" charset="0"/>
              </a:rPr>
              <a:t> </a:t>
            </a:r>
            <a:r>
              <a:rPr lang="en-US" altLang="en-US" sz="1800" dirty="0" err="1">
                <a:latin typeface="Bookman Old Style" panose="02050604050505020204" pitchFamily="18" charset="0"/>
                <a:cs typeface="Lucida Grande" panose="020B0600040502020204" pitchFamily="34" charset="0"/>
              </a:rPr>
              <a:t>ὅ</a:t>
            </a:r>
            <a:r>
              <a:rPr lang="en-US" altLang="en-US" sz="1800" dirty="0">
                <a:latin typeface="Lucida Sans" panose="020B0602030504020204" pitchFamily="34" charset="77"/>
              </a:rPr>
              <a:t>π</a:t>
            </a:r>
            <a:r>
              <a:rPr lang="en-US" altLang="en-US" sz="1800" dirty="0" err="1">
                <a:latin typeface="Lucida Sans" panose="020B0602030504020204" pitchFamily="34" charset="77"/>
              </a:rPr>
              <a:t>λ</a:t>
            </a:r>
            <a:r>
              <a:rPr lang="en-US" altLang="en-US" sz="1800" dirty="0">
                <a:latin typeface="Lucida Sans" panose="020B0602030504020204" pitchFamily="34" charset="77"/>
              </a:rPr>
              <a:t>α</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κέκτηντ</a:t>
            </a:r>
            <a:r>
              <a:rPr lang="en-US" altLang="en-US" sz="1800" dirty="0">
                <a:latin typeface="Lucida Sans" panose="020B0602030504020204" pitchFamily="34" charset="77"/>
              </a:rPr>
              <a:t>α</a:t>
            </a:r>
            <a:r>
              <a:rPr lang="en-US" altLang="en-US" sz="1800" dirty="0" err="1">
                <a:latin typeface="Lucida Sans" panose="020B0602030504020204" pitchFamily="34" charset="77"/>
              </a:rPr>
              <a:t>ι</a:t>
            </a:r>
            <a:r>
              <a:rPr lang="en-US" altLang="en-US" sz="1800" dirty="0">
                <a:latin typeface="Bookman Old Style" panose="02050604050505020204" pitchFamily="18" charset="0"/>
              </a:rPr>
              <a:t> </a:t>
            </a:r>
            <a:r>
              <a:rPr lang="en-US" altLang="en-US" sz="1800" dirty="0">
                <a:latin typeface="Lucida Sans" panose="020B0602030504020204" pitchFamily="34" charset="77"/>
              </a:rPr>
              <a:t>π</a:t>
            </a:r>
            <a:r>
              <a:rPr lang="en-US" altLang="en-US" sz="1800" dirty="0" err="1">
                <a:latin typeface="Lucida Sans" panose="020B0602030504020204" pitchFamily="34" charset="77"/>
              </a:rPr>
              <a:t>ερ</a:t>
            </a:r>
            <a:r>
              <a:rPr lang="en-US" altLang="en-US" sz="1800" dirty="0" err="1">
                <a:latin typeface="Bookman Old Style" panose="02050604050505020204" pitchFamily="18" charset="0"/>
                <a:cs typeface="Lucida Grande" panose="020B0600040502020204" pitchFamily="34" charset="0"/>
              </a:rPr>
              <a:t>ὶ</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κέρμ</a:t>
            </a:r>
            <a:r>
              <a:rPr lang="en-US" altLang="en-US" sz="1800" dirty="0">
                <a:latin typeface="Lucida Sans" panose="020B0602030504020204" pitchFamily="34" charset="77"/>
              </a:rPr>
              <a:t>α</a:t>
            </a:r>
            <a:r>
              <a:rPr lang="en-US" altLang="en-US" sz="1800" dirty="0" err="1">
                <a:latin typeface="Lucida Sans" panose="020B0602030504020204" pitchFamily="34" charset="77"/>
              </a:rPr>
              <a:t>τος</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ο</a:t>
            </a:r>
            <a:r>
              <a:rPr lang="en-US" altLang="en-US" sz="1800" dirty="0" err="1">
                <a:latin typeface="Bookman Old Style" panose="02050604050505020204" pitchFamily="18" charset="0"/>
                <a:cs typeface="Lucida Grande" panose="020B0600040502020204" pitchFamily="34" charset="0"/>
              </a:rPr>
              <a:t>ὐ</a:t>
            </a:r>
            <a:r>
              <a:rPr lang="en-US" altLang="en-US" sz="1800" dirty="0">
                <a:latin typeface="Bookman Old Style" panose="02050604050505020204" pitchFamily="18" charset="0"/>
              </a:rPr>
              <a:t> </a:t>
            </a:r>
            <a:r>
              <a:rPr lang="en-US" altLang="en-US" sz="1800" dirty="0">
                <a:latin typeface="Lucida Sans" panose="020B0602030504020204" pitchFamily="34" charset="77"/>
              </a:rPr>
              <a:t>π</a:t>
            </a:r>
            <a:r>
              <a:rPr lang="en-US" altLang="en-US" sz="1800" dirty="0" err="1">
                <a:latin typeface="Lucida Sans" panose="020B0602030504020204" pitchFamily="34" charset="77"/>
              </a:rPr>
              <a:t>ερ</a:t>
            </a:r>
            <a:r>
              <a:rPr lang="en-US" altLang="en-US" sz="1800" dirty="0" err="1">
                <a:latin typeface="Bookman Old Style" panose="02050604050505020204" pitchFamily="18" charset="0"/>
                <a:cs typeface="Lucida Grande" panose="020B0600040502020204" pitchFamily="34" charset="0"/>
              </a:rPr>
              <a:t>ὶ</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δόξης</a:t>
            </a:r>
            <a:r>
              <a:rPr lang="en-US" altLang="en-US" sz="1800" dirty="0">
                <a:latin typeface="Bookman Old Style" panose="02050604050505020204" pitchFamily="18" charset="0"/>
              </a:rPr>
              <a:t>.</a:t>
            </a:r>
          </a:p>
          <a:p>
            <a:endParaRPr lang="en-US" altLang="en-US" dirty="0"/>
          </a:p>
        </p:txBody>
      </p:sp>
      <p:sp>
        <p:nvSpPr>
          <p:cNvPr id="316421" name="Text Box 1029">
            <a:extLst>
              <a:ext uri="{FF2B5EF4-FFF2-40B4-BE49-F238E27FC236}">
                <a16:creationId xmlns:a16="http://schemas.microsoft.com/office/drawing/2014/main" id="{8A05B4A1-36D0-7B9C-5DA6-7D4CD4E23286}"/>
              </a:ext>
            </a:extLst>
          </p:cNvPr>
          <p:cNvSpPr txBox="1">
            <a:spLocks noChangeArrowheads="1"/>
          </p:cNvSpPr>
          <p:nvPr/>
        </p:nvSpPr>
        <p:spPr bwMode="auto">
          <a:xfrm>
            <a:off x="136525" y="3552825"/>
            <a:ext cx="7940675" cy="4572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ltLang="en-US"/>
          </a:p>
        </p:txBody>
      </p:sp>
      <p:sp>
        <p:nvSpPr>
          <p:cNvPr id="316422" name="Text Box 1030">
            <a:extLst>
              <a:ext uri="{FF2B5EF4-FFF2-40B4-BE49-F238E27FC236}">
                <a16:creationId xmlns:a16="http://schemas.microsoft.com/office/drawing/2014/main" id="{A0B4F758-D58A-C612-336E-67EAFB1023B5}"/>
              </a:ext>
            </a:extLst>
          </p:cNvPr>
          <p:cNvSpPr txBox="1">
            <a:spLocks noChangeArrowheads="1"/>
          </p:cNvSpPr>
          <p:nvPr/>
        </p:nvSpPr>
        <p:spPr bwMode="auto">
          <a:xfrm>
            <a:off x="152400" y="3352800"/>
            <a:ext cx="6203950" cy="4572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ltLang="en-US"/>
          </a:p>
        </p:txBody>
      </p:sp>
      <p:sp>
        <p:nvSpPr>
          <p:cNvPr id="316423" name="Text Box 1031">
            <a:extLst>
              <a:ext uri="{FF2B5EF4-FFF2-40B4-BE49-F238E27FC236}">
                <a16:creationId xmlns:a16="http://schemas.microsoft.com/office/drawing/2014/main" id="{F3B6EB69-7005-3874-D6A7-2DA0DADDAFD1}"/>
              </a:ext>
            </a:extLst>
          </p:cNvPr>
          <p:cNvSpPr txBox="1">
            <a:spLocks noChangeArrowheads="1"/>
          </p:cNvSpPr>
          <p:nvPr/>
        </p:nvSpPr>
        <p:spPr bwMode="auto">
          <a:xfrm>
            <a:off x="304800" y="3886200"/>
            <a:ext cx="7940675" cy="283527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2000" dirty="0">
                <a:solidFill>
                  <a:srgbClr val="000000"/>
                </a:solidFill>
                <a:latin typeface="Palatino Linotype" panose="02040502050505030304" pitchFamily="18" charset="0"/>
              </a:rPr>
              <a:t>There is a town called Haversack, </a:t>
            </a:r>
            <a:br>
              <a:rPr lang="en-US" altLang="en-US" sz="2000" dirty="0">
                <a:solidFill>
                  <a:srgbClr val="000000"/>
                </a:solidFill>
                <a:latin typeface="Palatino Linotype" panose="02040502050505030304" pitchFamily="18" charset="0"/>
              </a:rPr>
            </a:br>
            <a:r>
              <a:rPr lang="en-US" altLang="en-US" sz="2000" dirty="0">
                <a:solidFill>
                  <a:srgbClr val="000000"/>
                </a:solidFill>
                <a:latin typeface="Palatino Linotype" panose="02040502050505030304" pitchFamily="18" charset="0"/>
              </a:rPr>
              <a:t>in the midst of wine-dark Delusion,</a:t>
            </a:r>
            <a:br>
              <a:rPr lang="en-US" altLang="en-US" sz="2000" dirty="0">
                <a:solidFill>
                  <a:srgbClr val="000000"/>
                </a:solidFill>
                <a:latin typeface="Palatino Linotype" panose="02040502050505030304" pitchFamily="18" charset="0"/>
              </a:rPr>
            </a:br>
            <a:r>
              <a:rPr lang="en-US" altLang="en-US" sz="2000" dirty="0">
                <a:solidFill>
                  <a:srgbClr val="000000"/>
                </a:solidFill>
                <a:latin typeface="Palatino Linotype" panose="02040502050505030304" pitchFamily="18" charset="0"/>
              </a:rPr>
              <a:t>fair, fruitful, filthy, possessing nothing.</a:t>
            </a:r>
            <a:br>
              <a:rPr lang="en-US" altLang="en-US" sz="2000" dirty="0">
                <a:solidFill>
                  <a:srgbClr val="000000"/>
                </a:solidFill>
                <a:latin typeface="Palatino Linotype" panose="02040502050505030304" pitchFamily="18" charset="0"/>
              </a:rPr>
            </a:br>
            <a:r>
              <a:rPr lang="en-US" altLang="en-US" sz="2000" dirty="0">
                <a:solidFill>
                  <a:srgbClr val="000000"/>
                </a:solidFill>
                <a:latin typeface="Palatino Linotype" panose="02040502050505030304" pitchFamily="18" charset="0"/>
              </a:rPr>
              <a:t>No fools of a parasite sail there,</a:t>
            </a:r>
            <a:br>
              <a:rPr lang="en-US" altLang="en-US" sz="2000" dirty="0">
                <a:solidFill>
                  <a:srgbClr val="000000"/>
                </a:solidFill>
                <a:latin typeface="Palatino Linotype" panose="02040502050505030304" pitchFamily="18" charset="0"/>
              </a:rPr>
            </a:br>
            <a:r>
              <a:rPr lang="en-US" altLang="en-US" sz="2000" dirty="0">
                <a:solidFill>
                  <a:srgbClr val="000000"/>
                </a:solidFill>
                <a:latin typeface="Palatino Linotype" panose="02040502050505030304" pitchFamily="18" charset="0"/>
              </a:rPr>
              <a:t>no one lusting after the buttocks of a tart.</a:t>
            </a:r>
            <a:br>
              <a:rPr lang="en-US" altLang="en-US" sz="2000" dirty="0">
                <a:solidFill>
                  <a:srgbClr val="000000"/>
                </a:solidFill>
                <a:latin typeface="Palatino Linotype" panose="02040502050505030304" pitchFamily="18" charset="0"/>
              </a:rPr>
            </a:br>
            <a:r>
              <a:rPr lang="en-US" altLang="en-US" sz="2000" dirty="0">
                <a:solidFill>
                  <a:srgbClr val="000000"/>
                </a:solidFill>
                <a:latin typeface="Palatino Linotype" panose="02040502050505030304" pitchFamily="18" charset="0"/>
              </a:rPr>
              <a:t>Thyme it produces, garlic, figs and bread –</a:t>
            </a:r>
            <a:br>
              <a:rPr lang="en-US" altLang="en-US" sz="2000" dirty="0">
                <a:solidFill>
                  <a:srgbClr val="000000"/>
                </a:solidFill>
                <a:latin typeface="Palatino Linotype" panose="02040502050505030304" pitchFamily="18" charset="0"/>
              </a:rPr>
            </a:br>
            <a:r>
              <a:rPr lang="en-US" altLang="en-US" sz="2000" dirty="0">
                <a:solidFill>
                  <a:srgbClr val="000000"/>
                </a:solidFill>
                <a:latin typeface="Palatino Linotype" panose="02040502050505030304" pitchFamily="18" charset="0"/>
              </a:rPr>
              <a:t>things men don’t then fight each other for —</a:t>
            </a:r>
            <a:br>
              <a:rPr lang="en-US" altLang="en-US" sz="2000" dirty="0">
                <a:solidFill>
                  <a:srgbClr val="000000"/>
                </a:solidFill>
                <a:latin typeface="Palatino Linotype" panose="02040502050505030304" pitchFamily="18" charset="0"/>
              </a:rPr>
            </a:br>
            <a:r>
              <a:rPr lang="en-US" altLang="en-US" sz="2000" dirty="0">
                <a:solidFill>
                  <a:srgbClr val="000000"/>
                </a:solidFill>
                <a:latin typeface="Palatino Linotype" panose="02040502050505030304" pitchFamily="18" charset="0"/>
              </a:rPr>
              <a:t>nor are they equipped to go for cash or fame. </a:t>
            </a:r>
            <a:r>
              <a:rPr lang="el-GR" altLang="en-US" sz="2000" dirty="0">
                <a:solidFill>
                  <a:srgbClr val="000000"/>
                </a:solidFill>
                <a:latin typeface="Palatino Linotype" panose="02040502050505030304" pitchFamily="18" charset="0"/>
              </a:rPr>
              <a:t>(</a:t>
            </a:r>
            <a:r>
              <a:rPr lang="el-GR" altLang="en-US" sz="2000" dirty="0" err="1">
                <a:solidFill>
                  <a:srgbClr val="000000"/>
                </a:solidFill>
                <a:latin typeface="Palatino Linotype" panose="02040502050505030304" pitchFamily="18" charset="0"/>
              </a:rPr>
              <a:t>ms</a:t>
            </a:r>
            <a:r>
              <a:rPr lang="el-GR" altLang="en-US" sz="2000" dirty="0">
                <a:solidFill>
                  <a:srgbClr val="000000"/>
                </a:solidFill>
                <a:latin typeface="Palatino Linotype" panose="02040502050505030304" pitchFamily="18" charset="0"/>
              </a:rPr>
              <a:t>)</a:t>
            </a:r>
          </a:p>
          <a:p>
            <a:endParaRPr lang="en-US" altLang="en-US" sz="2000" dirty="0">
              <a:solidFill>
                <a:srgbClr val="000000"/>
              </a:solidFill>
              <a:latin typeface="Palatino Linotype" panose="02040502050505030304" pitchFamily="18" charset="0"/>
            </a:endParaRPr>
          </a:p>
        </p:txBody>
      </p:sp>
      <p:pic>
        <p:nvPicPr>
          <p:cNvPr id="316424" name="Picture 1032">
            <a:extLst>
              <a:ext uri="{FF2B5EF4-FFF2-40B4-BE49-F238E27FC236}">
                <a16:creationId xmlns:a16="http://schemas.microsoft.com/office/drawing/2014/main" id="{F77806AA-45A8-3A8B-9B44-FFE06538D5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80175" y="0"/>
            <a:ext cx="2663825" cy="36004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1026">
            <a:extLst>
              <a:ext uri="{FF2B5EF4-FFF2-40B4-BE49-F238E27FC236}">
                <a16:creationId xmlns:a16="http://schemas.microsoft.com/office/drawing/2014/main" id="{6CED05AF-6511-EBB4-CA44-256389E0079F}"/>
              </a:ext>
            </a:extLst>
          </p:cNvPr>
          <p:cNvSpPr>
            <a:spLocks noGrp="1" noChangeArrowheads="1"/>
          </p:cNvSpPr>
          <p:nvPr>
            <p:ph type="title"/>
          </p:nvPr>
        </p:nvSpPr>
        <p:spPr/>
        <p:txBody>
          <a:bodyPr/>
          <a:lstStyle/>
          <a:p>
            <a:br>
              <a:rPr lang="en-US" altLang="en-US"/>
            </a:br>
            <a:br>
              <a:rPr lang="en-US" altLang="en-US"/>
            </a:br>
            <a:br>
              <a:rPr lang="en-US" altLang="en-US"/>
            </a:br>
            <a:endParaRPr lang="en-US" altLang="en-US" b="0">
              <a:solidFill>
                <a:schemeClr val="tx1"/>
              </a:solidFill>
              <a:latin typeface="Times New Roman" panose="02020603050405020304" pitchFamily="18" charset="0"/>
            </a:endParaRPr>
          </a:p>
        </p:txBody>
      </p:sp>
      <p:sp>
        <p:nvSpPr>
          <p:cNvPr id="317443" name="Rectangle 1027">
            <a:extLst>
              <a:ext uri="{FF2B5EF4-FFF2-40B4-BE49-F238E27FC236}">
                <a16:creationId xmlns:a16="http://schemas.microsoft.com/office/drawing/2014/main" id="{036D4B52-E284-A697-6A5D-A27939ADC56F}"/>
              </a:ext>
            </a:extLst>
          </p:cNvPr>
          <p:cNvSpPr>
            <a:spLocks noGrp="1" noChangeArrowheads="1"/>
          </p:cNvSpPr>
          <p:nvPr>
            <p:ph type="body" idx="1"/>
          </p:nvPr>
        </p:nvSpPr>
        <p:spPr>
          <a:xfrm>
            <a:off x="304800" y="457200"/>
            <a:ext cx="5181600" cy="2667000"/>
          </a:xfrm>
        </p:spPr>
        <p:txBody>
          <a:bodyPr/>
          <a:lstStyle/>
          <a:p>
            <a:pPr>
              <a:lnSpc>
                <a:spcPct val="80000"/>
              </a:lnSpc>
            </a:pPr>
            <a:r>
              <a:rPr lang="en-US" altLang="en-US" sz="2400" b="1" dirty="0">
                <a:solidFill>
                  <a:schemeClr val="tx1"/>
                </a:solidFill>
              </a:rPr>
              <a:t>Sappho</a:t>
            </a:r>
          </a:p>
          <a:p>
            <a:pPr>
              <a:lnSpc>
                <a:spcPct val="80000"/>
              </a:lnSpc>
            </a:pPr>
            <a:r>
              <a:rPr lang="en-US" altLang="en-US" sz="2400" b="1" dirty="0">
                <a:solidFill>
                  <a:schemeClr val="tx1"/>
                </a:solidFill>
              </a:rPr>
              <a:t>(c. 600 BC)</a:t>
            </a:r>
            <a:endParaRPr lang="en-US" altLang="en-US" sz="2400" dirty="0">
              <a:solidFill>
                <a:schemeClr val="tx1"/>
              </a:solidFill>
              <a:latin typeface="Lucida Sans" panose="020B0602030504020204" pitchFamily="34" charset="77"/>
            </a:endParaRPr>
          </a:p>
          <a:p>
            <a:pPr algn="ctr">
              <a:lnSpc>
                <a:spcPct val="80000"/>
              </a:lnSpc>
            </a:pPr>
            <a:endParaRPr lang="en-US" altLang="en-US" sz="2000" dirty="0">
              <a:solidFill>
                <a:schemeClr val="tx1"/>
              </a:solidFill>
              <a:latin typeface="Lucida Sans" panose="020B0602030504020204" pitchFamily="34" charset="77"/>
            </a:endParaRPr>
          </a:p>
          <a:p>
            <a:pPr>
              <a:lnSpc>
                <a:spcPct val="80000"/>
              </a:lnSpc>
            </a:pPr>
            <a:r>
              <a:rPr lang="en-US" altLang="en-US" sz="2000" dirty="0" err="1">
                <a:solidFill>
                  <a:schemeClr val="tx1"/>
                </a:solidFill>
                <a:latin typeface="Lucida Sans" panose="020B0602030504020204" pitchFamily="34" charset="77"/>
              </a:rPr>
              <a:t>φ</a:t>
            </a:r>
            <a:r>
              <a:rPr lang="en-US" altLang="en-US" sz="2000" dirty="0">
                <a:solidFill>
                  <a:schemeClr val="tx1"/>
                </a:solidFill>
                <a:latin typeface="Lucida Sans" panose="020B0602030504020204" pitchFamily="34" charset="77"/>
              </a:rPr>
              <a:t>α</a:t>
            </a:r>
            <a:r>
              <a:rPr lang="en-US" altLang="en-US" sz="2000" dirty="0" err="1">
                <a:solidFill>
                  <a:schemeClr val="tx1"/>
                </a:solidFill>
                <a:latin typeface="Lucida Sans" panose="020B0602030504020204" pitchFamily="34" charset="77"/>
              </a:rPr>
              <a:t>ίνετ</a:t>
            </a:r>
            <a:r>
              <a:rPr lang="en-US" altLang="en-US" sz="2000" dirty="0">
                <a:solidFill>
                  <a:schemeClr val="tx1"/>
                </a:solidFill>
                <a:latin typeface="Lucida Sans" panose="020B0602030504020204" pitchFamily="34" charset="77"/>
              </a:rPr>
              <a:t>α</a:t>
            </a:r>
            <a:r>
              <a:rPr lang="en-US" altLang="en-US" sz="2000" dirty="0" err="1">
                <a:solidFill>
                  <a:schemeClr val="tx1"/>
                </a:solidFill>
                <a:latin typeface="Lucida Sans" panose="020B0602030504020204" pitchFamily="34" charset="77"/>
              </a:rPr>
              <a:t>ί</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μοι</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κ</a:t>
            </a:r>
            <a:r>
              <a:rPr lang="en-US" altLang="en-US" sz="2000" dirty="0" err="1">
                <a:solidFill>
                  <a:schemeClr val="tx1"/>
                </a:solidFill>
                <a:latin typeface="Bookman Old Style" panose="02050604050505020204" pitchFamily="18" charset="0"/>
                <a:cs typeface="Lucida Grande" panose="020B0600040502020204" pitchFamily="34" charset="0"/>
              </a:rPr>
              <a:t>ῆ</a:t>
            </a:r>
            <a:r>
              <a:rPr lang="en-US" altLang="en-US" sz="2000" dirty="0" err="1">
                <a:solidFill>
                  <a:schemeClr val="tx1"/>
                </a:solidFill>
                <a:latin typeface="Lucida Sans" panose="020B0602030504020204" pitchFamily="34" charset="77"/>
              </a:rPr>
              <a:t>νος</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Bookman Old Style" panose="02050604050505020204" pitchFamily="18" charset="0"/>
                <a:cs typeface="Lucida Grande" panose="020B0600040502020204" pitchFamily="34" charset="0"/>
              </a:rPr>
              <a:t>ἴ</a:t>
            </a:r>
            <a:r>
              <a:rPr lang="en-US" altLang="en-US" sz="2000" dirty="0" err="1">
                <a:solidFill>
                  <a:schemeClr val="tx1"/>
                </a:solidFill>
                <a:latin typeface="Lucida Sans" panose="020B0602030504020204" pitchFamily="34" charset="77"/>
              </a:rPr>
              <a:t>σος</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θέοισιν</a:t>
            </a:r>
            <a:endParaRPr lang="en-US" altLang="en-US" sz="2000" dirty="0">
              <a:solidFill>
                <a:schemeClr val="tx1"/>
              </a:solidFill>
              <a:latin typeface="Bookman Old Style" panose="02050604050505020204" pitchFamily="18" charset="0"/>
            </a:endParaRPr>
          </a:p>
          <a:p>
            <a:pPr>
              <a:lnSpc>
                <a:spcPct val="80000"/>
              </a:lnSpc>
            </a:pPr>
            <a:r>
              <a:rPr lang="en-US" altLang="en-US" sz="2000" dirty="0" err="1">
                <a:solidFill>
                  <a:schemeClr val="tx1"/>
                </a:solidFill>
                <a:latin typeface="Bookman Old Style" panose="02050604050505020204" pitchFamily="18" charset="0"/>
                <a:cs typeface="Lucida Grande" panose="020B0600040502020204" pitchFamily="34" charset="0"/>
              </a:rPr>
              <a:t>ἔ</a:t>
            </a:r>
            <a:r>
              <a:rPr lang="en-US" altLang="en-US" sz="2000" dirty="0" err="1">
                <a:solidFill>
                  <a:schemeClr val="tx1"/>
                </a:solidFill>
                <a:latin typeface="Lucida Sans" panose="020B0602030504020204" pitchFamily="34" charset="77"/>
              </a:rPr>
              <a:t>μμεν</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Bookman Old Style" panose="02050604050505020204" pitchFamily="18" charset="0"/>
                <a:cs typeface="Lucida Grande" panose="020B0600040502020204" pitchFamily="34" charset="0"/>
              </a:rPr>
              <a:t>ὤ</a:t>
            </a:r>
            <a:r>
              <a:rPr lang="en-US" altLang="en-US" sz="2000" dirty="0" err="1">
                <a:solidFill>
                  <a:schemeClr val="tx1"/>
                </a:solidFill>
                <a:latin typeface="Lucida Sans" panose="020B0602030504020204" pitchFamily="34" charset="77"/>
              </a:rPr>
              <a:t>νηρ</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Bookman Old Style" panose="02050604050505020204" pitchFamily="18" charset="0"/>
                <a:cs typeface="Lucida Grande" panose="020B0600040502020204" pitchFamily="34" charset="0"/>
              </a:rPr>
              <a:t>ὄ</a:t>
            </a:r>
            <a:r>
              <a:rPr lang="en-US" altLang="en-US" sz="2000" dirty="0" err="1">
                <a:solidFill>
                  <a:schemeClr val="tx1"/>
                </a:solidFill>
                <a:latin typeface="Lucida Sans" panose="020B0602030504020204" pitchFamily="34" charset="77"/>
              </a:rPr>
              <a:t>ττις</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Bookman Old Style" panose="02050604050505020204" pitchFamily="18" charset="0"/>
                <a:cs typeface="Lucida Grande" panose="020B0600040502020204" pitchFamily="34" charset="0"/>
              </a:rPr>
              <a:t>ἐ</a:t>
            </a:r>
            <a:r>
              <a:rPr lang="en-US" altLang="en-US" sz="2000" dirty="0" err="1">
                <a:solidFill>
                  <a:schemeClr val="tx1"/>
                </a:solidFill>
                <a:latin typeface="Lucida Sans" panose="020B0602030504020204" pitchFamily="34" charset="77"/>
              </a:rPr>
              <a:t>νάντιός</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τοι</a:t>
            </a:r>
            <a:endParaRPr lang="en-US" altLang="en-US" sz="2000" dirty="0">
              <a:solidFill>
                <a:schemeClr val="tx1"/>
              </a:solidFill>
              <a:latin typeface="Bookman Old Style" panose="02050604050505020204" pitchFamily="18" charset="0"/>
            </a:endParaRPr>
          </a:p>
          <a:p>
            <a:pPr>
              <a:lnSpc>
                <a:spcPct val="80000"/>
              </a:lnSpc>
            </a:pPr>
            <a:r>
              <a:rPr lang="en-US" altLang="en-US" sz="2000" dirty="0" err="1">
                <a:solidFill>
                  <a:schemeClr val="tx1"/>
                </a:solidFill>
                <a:latin typeface="Bookman Old Style" panose="02050604050505020204" pitchFamily="18" charset="0"/>
                <a:cs typeface="Lucida Grande" panose="020B0600040502020204" pitchFamily="34" charset="0"/>
              </a:rPr>
              <a:t>ἰ</a:t>
            </a:r>
            <a:r>
              <a:rPr lang="en-US" altLang="en-US" sz="2000" dirty="0" err="1">
                <a:solidFill>
                  <a:schemeClr val="tx1"/>
                </a:solidFill>
                <a:latin typeface="Lucida Sans" panose="020B0602030504020204" pitchFamily="34" charset="77"/>
              </a:rPr>
              <a:t>σδάνει</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κ</a:t>
            </a:r>
            <a:r>
              <a:rPr lang="en-US" altLang="en-US" sz="2000" dirty="0">
                <a:solidFill>
                  <a:schemeClr val="tx1"/>
                </a:solidFill>
                <a:latin typeface="Lucida Sans" panose="020B0602030504020204" pitchFamily="34" charset="77"/>
              </a:rPr>
              <a:t>α</a:t>
            </a:r>
            <a:r>
              <a:rPr lang="en-US" altLang="en-US" sz="2000" dirty="0" err="1">
                <a:solidFill>
                  <a:schemeClr val="tx1"/>
                </a:solidFill>
                <a:latin typeface="Bookman Old Style" panose="02050604050505020204" pitchFamily="18" charset="0"/>
                <a:cs typeface="Lucida Grande" panose="020B0600040502020204" pitchFamily="34" charset="0"/>
              </a:rPr>
              <a:t>ὶ</a:t>
            </a:r>
            <a:r>
              <a:rPr lang="en-US" altLang="en-US" sz="2000" dirty="0">
                <a:solidFill>
                  <a:schemeClr val="tx1"/>
                </a:solidFill>
                <a:latin typeface="Bookman Old Style" panose="02050604050505020204" pitchFamily="18" charset="0"/>
              </a:rPr>
              <a:t> </a:t>
            </a:r>
            <a:r>
              <a:rPr lang="en-US" altLang="en-US" sz="2000" dirty="0">
                <a:solidFill>
                  <a:schemeClr val="tx1"/>
                </a:solidFill>
                <a:latin typeface="Lucida Sans" panose="020B0602030504020204" pitchFamily="34" charset="77"/>
              </a:rPr>
              <a:t>π</a:t>
            </a:r>
            <a:r>
              <a:rPr lang="en-US" altLang="en-US" sz="2000" dirty="0" err="1">
                <a:solidFill>
                  <a:schemeClr val="tx1"/>
                </a:solidFill>
                <a:latin typeface="Lucida Sans" panose="020B0602030504020204" pitchFamily="34" charset="77"/>
              </a:rPr>
              <a:t>λάσιον</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Bookman Old Style" panose="02050604050505020204" pitchFamily="18" charset="0"/>
                <a:cs typeface="Lucida Grande" panose="020B0600040502020204" pitchFamily="34" charset="0"/>
              </a:rPr>
              <a:t>ἆ</a:t>
            </a:r>
            <a:r>
              <a:rPr lang="en-US" altLang="en-US" sz="2000" dirty="0" err="1">
                <a:solidFill>
                  <a:schemeClr val="tx1"/>
                </a:solidFill>
                <a:latin typeface="Lucida Sans" panose="020B0602030504020204" pitchFamily="34" charset="77"/>
              </a:rPr>
              <a:t>δυ</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φωνεί</a:t>
            </a:r>
            <a:r>
              <a:rPr lang="en-US" altLang="en-US" sz="2000" dirty="0">
                <a:solidFill>
                  <a:schemeClr val="tx1"/>
                </a:solidFill>
                <a:latin typeface="Bookman Old Style" panose="02050604050505020204" pitchFamily="18" charset="0"/>
              </a:rPr>
              <a:t>-</a:t>
            </a:r>
          </a:p>
          <a:p>
            <a:pPr>
              <a:lnSpc>
                <a:spcPct val="80000"/>
              </a:lnSpc>
            </a:pPr>
            <a:r>
              <a:rPr lang="en-US" altLang="en-US" sz="2000" dirty="0" err="1">
                <a:solidFill>
                  <a:schemeClr val="tx1"/>
                </a:solidFill>
                <a:latin typeface="Lucida Sans" panose="020B0602030504020204" pitchFamily="34" charset="77"/>
              </a:rPr>
              <a:t>σ</a:t>
            </a:r>
            <a:r>
              <a:rPr lang="en-US" altLang="en-US" sz="2000" dirty="0">
                <a:solidFill>
                  <a:schemeClr val="tx1"/>
                </a:solidFill>
                <a:latin typeface="Lucida Sans" panose="020B0602030504020204" pitchFamily="34" charset="77"/>
              </a:rPr>
              <a:t>α</a:t>
            </a:r>
            <a:r>
              <a:rPr lang="en-US" altLang="en-US" sz="2000" dirty="0" err="1">
                <a:solidFill>
                  <a:schemeClr val="tx1"/>
                </a:solidFill>
                <a:latin typeface="Lucida Sans" panose="020B0602030504020204" pitchFamily="34" charset="77"/>
              </a:rPr>
              <a:t>ς</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Bookman Old Style" panose="02050604050505020204" pitchFamily="18" charset="0"/>
                <a:cs typeface="Lucida Grande" panose="020B0600040502020204" pitchFamily="34" charset="0"/>
              </a:rPr>
              <a:t>ὐ</a:t>
            </a:r>
            <a:r>
              <a:rPr lang="en-US" altLang="en-US" sz="2000" dirty="0">
                <a:solidFill>
                  <a:schemeClr val="tx1"/>
                </a:solidFill>
                <a:latin typeface="Lucida Sans" panose="020B0602030504020204" pitchFamily="34" charset="77"/>
              </a:rPr>
              <a:t>πα</a:t>
            </a:r>
            <a:r>
              <a:rPr lang="en-US" altLang="en-US" sz="2000" dirty="0" err="1">
                <a:solidFill>
                  <a:schemeClr val="tx1"/>
                </a:solidFill>
                <a:latin typeface="Lucida Sans" panose="020B0602030504020204" pitchFamily="34" charset="77"/>
              </a:rPr>
              <a:t>κούει</a:t>
            </a:r>
            <a:endParaRPr lang="en-US" altLang="en-US" sz="2000" dirty="0">
              <a:solidFill>
                <a:schemeClr val="tx1"/>
              </a:solidFill>
              <a:latin typeface="Bookman Old Style" panose="02050604050505020204" pitchFamily="18" charset="0"/>
            </a:endParaRPr>
          </a:p>
          <a:p>
            <a:pPr>
              <a:lnSpc>
                <a:spcPct val="80000"/>
              </a:lnSpc>
            </a:pPr>
            <a:endParaRPr lang="en-US" altLang="en-US" sz="2000" dirty="0">
              <a:solidFill>
                <a:schemeClr val="tx1"/>
              </a:solidFill>
              <a:latin typeface="Bookman Old Style" panose="02050604050505020204" pitchFamily="18" charset="0"/>
            </a:endParaRPr>
          </a:p>
          <a:p>
            <a:pPr>
              <a:lnSpc>
                <a:spcPct val="80000"/>
              </a:lnSpc>
            </a:pPr>
            <a:r>
              <a:rPr lang="en-US" altLang="en-US" sz="2000" dirty="0" err="1">
                <a:solidFill>
                  <a:schemeClr val="tx1"/>
                </a:solidFill>
                <a:latin typeface="Lucida Sans" panose="020B0602030504020204" pitchFamily="34" charset="77"/>
              </a:rPr>
              <a:t>κ</a:t>
            </a:r>
            <a:r>
              <a:rPr lang="en-US" altLang="en-US" sz="2000" dirty="0">
                <a:solidFill>
                  <a:schemeClr val="tx1"/>
                </a:solidFill>
                <a:latin typeface="Lucida Sans" panose="020B0602030504020204" pitchFamily="34" charset="77"/>
              </a:rPr>
              <a:t>α</a:t>
            </a:r>
            <a:r>
              <a:rPr lang="en-US" altLang="en-US" sz="2000" dirty="0" err="1">
                <a:solidFill>
                  <a:schemeClr val="tx1"/>
                </a:solidFill>
                <a:latin typeface="Bookman Old Style" panose="02050604050505020204" pitchFamily="18" charset="0"/>
                <a:cs typeface="Lucida Grande" panose="020B0600040502020204" pitchFamily="34" charset="0"/>
              </a:rPr>
              <a:t>ὶ</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γελ</a:t>
            </a:r>
            <a:r>
              <a:rPr lang="en-US" altLang="en-US" sz="2000" dirty="0">
                <a:solidFill>
                  <a:schemeClr val="tx1"/>
                </a:solidFill>
                <a:latin typeface="Lucida Sans" panose="020B0602030504020204" pitchFamily="34" charset="77"/>
              </a:rPr>
              <a:t>α</a:t>
            </a:r>
            <a:r>
              <a:rPr lang="en-US" altLang="en-US" sz="2000" dirty="0" err="1">
                <a:solidFill>
                  <a:schemeClr val="tx1"/>
                </a:solidFill>
                <a:latin typeface="Lucida Sans" panose="020B0602030504020204" pitchFamily="34" charset="77"/>
              </a:rPr>
              <a:t>ίσ</a:t>
            </a:r>
            <a:r>
              <a:rPr lang="en-US" altLang="en-US" sz="2000" dirty="0">
                <a:solidFill>
                  <a:schemeClr val="tx1"/>
                </a:solidFill>
                <a:latin typeface="Lucida Sans" panose="020B0602030504020204" pitchFamily="34" charset="77"/>
              </a:rPr>
              <a:t>α</a:t>
            </a:r>
            <a:r>
              <a:rPr lang="en-US" altLang="en-US" sz="2000" dirty="0" err="1">
                <a:solidFill>
                  <a:schemeClr val="tx1"/>
                </a:solidFill>
                <a:latin typeface="Lucida Sans" panose="020B0602030504020204" pitchFamily="34" charset="77"/>
              </a:rPr>
              <a:t>ς</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Bookman Old Style" panose="02050604050505020204" pitchFamily="18" charset="0"/>
                <a:cs typeface="Lucida Grande" panose="020B0600040502020204" pitchFamily="34" charset="0"/>
              </a:rPr>
              <a:t>ἰ</a:t>
            </a:r>
            <a:r>
              <a:rPr lang="en-US" altLang="en-US" sz="2000" dirty="0" err="1">
                <a:solidFill>
                  <a:schemeClr val="tx1"/>
                </a:solidFill>
                <a:latin typeface="Lucida Sans" panose="020B0602030504020204" pitchFamily="34" charset="77"/>
              </a:rPr>
              <a:t>μέροεν</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τό</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μ</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Bookman Old Style" panose="02050604050505020204" pitchFamily="18" charset="0"/>
                <a:cs typeface="Lucida Grande" panose="020B0600040502020204" pitchFamily="34" charset="0"/>
              </a:rPr>
              <a:t>ἦ</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μ</a:t>
            </a:r>
            <a:r>
              <a:rPr lang="en-US" altLang="en-US" sz="2000" dirty="0" err="1">
                <a:solidFill>
                  <a:schemeClr val="tx1"/>
                </a:solidFill>
                <a:latin typeface="Bookman Old Style" panose="02050604050505020204" pitchFamily="18" charset="0"/>
              </a:rPr>
              <a:t>ὰ</a:t>
            </a:r>
            <a:r>
              <a:rPr lang="en-US" altLang="en-US" sz="2000" dirty="0" err="1">
                <a:solidFill>
                  <a:schemeClr val="tx1"/>
                </a:solidFill>
                <a:latin typeface="Lucida Sans" panose="020B0602030504020204" pitchFamily="34" charset="77"/>
              </a:rPr>
              <a:t>ν</a:t>
            </a:r>
            <a:r>
              <a:rPr lang="en-US" altLang="en-US" sz="2000" dirty="0">
                <a:solidFill>
                  <a:schemeClr val="tx1"/>
                </a:solidFill>
                <a:latin typeface="Bookman Old Style" panose="02050604050505020204" pitchFamily="18" charset="0"/>
              </a:rPr>
              <a:t> </a:t>
            </a:r>
          </a:p>
          <a:p>
            <a:pPr>
              <a:lnSpc>
                <a:spcPct val="80000"/>
              </a:lnSpc>
            </a:pPr>
            <a:r>
              <a:rPr lang="en-US" altLang="en-US" sz="2000" dirty="0" err="1">
                <a:solidFill>
                  <a:schemeClr val="tx1"/>
                </a:solidFill>
                <a:latin typeface="Lucida Sans" panose="020B0602030504020204" pitchFamily="34" charset="77"/>
              </a:rPr>
              <a:t>κ</a:t>
            </a:r>
            <a:r>
              <a:rPr lang="en-US" altLang="en-US" sz="2000" dirty="0">
                <a:solidFill>
                  <a:schemeClr val="tx1"/>
                </a:solidFill>
                <a:latin typeface="Lucida Sans" panose="020B0602030504020204" pitchFamily="34" charset="77"/>
              </a:rPr>
              <a:t>α</a:t>
            </a:r>
            <a:r>
              <a:rPr lang="en-US" altLang="en-US" sz="2000" dirty="0" err="1">
                <a:solidFill>
                  <a:schemeClr val="tx1"/>
                </a:solidFill>
                <a:latin typeface="Lucida Sans" panose="020B0602030504020204" pitchFamily="34" charset="77"/>
              </a:rPr>
              <a:t>ρδί</a:t>
            </a:r>
            <a:r>
              <a:rPr lang="en-US" altLang="en-US" sz="2000" dirty="0">
                <a:solidFill>
                  <a:schemeClr val="tx1"/>
                </a:solidFill>
                <a:latin typeface="Lucida Sans" panose="020B0602030504020204" pitchFamily="34" charset="77"/>
              </a:rPr>
              <a:t>α</a:t>
            </a:r>
            <a:r>
              <a:rPr lang="en-US" altLang="en-US" sz="2000" dirty="0" err="1">
                <a:solidFill>
                  <a:schemeClr val="tx1"/>
                </a:solidFill>
                <a:latin typeface="Lucida Sans" panose="020B0602030504020204" pitchFamily="34" charset="77"/>
              </a:rPr>
              <a:t>ν</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Bookman Old Style" panose="02050604050505020204" pitchFamily="18" charset="0"/>
                <a:cs typeface="Lucida Grande" panose="020B0600040502020204" pitchFamily="34" charset="0"/>
              </a:rPr>
              <a:t>ἐ</a:t>
            </a:r>
            <a:r>
              <a:rPr lang="en-US" altLang="en-US" sz="2000" dirty="0" err="1">
                <a:solidFill>
                  <a:schemeClr val="tx1"/>
                </a:solidFill>
                <a:latin typeface="Lucida Sans" panose="020B0602030504020204" pitchFamily="34" charset="77"/>
              </a:rPr>
              <a:t>ν</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στήθεσιν</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Bookman Old Style" panose="02050604050505020204" pitchFamily="18" charset="0"/>
                <a:cs typeface="Lucida Grande" panose="020B0600040502020204" pitchFamily="34" charset="0"/>
              </a:rPr>
              <a:t>ἐ</a:t>
            </a:r>
            <a:r>
              <a:rPr lang="en-US" altLang="en-US" sz="2000" dirty="0">
                <a:solidFill>
                  <a:schemeClr val="tx1"/>
                </a:solidFill>
                <a:latin typeface="Lucida Sans" panose="020B0602030504020204" pitchFamily="34" charset="77"/>
              </a:rPr>
              <a:t>π</a:t>
            </a:r>
            <a:r>
              <a:rPr lang="en-US" altLang="en-US" sz="2000" dirty="0" err="1">
                <a:solidFill>
                  <a:schemeClr val="tx1"/>
                </a:solidFill>
                <a:latin typeface="Lucida Sans" panose="020B0602030504020204" pitchFamily="34" charset="77"/>
              </a:rPr>
              <a:t>τό</a:t>
            </a:r>
            <a:r>
              <a:rPr lang="en-US" altLang="en-US" sz="2000" dirty="0">
                <a:solidFill>
                  <a:schemeClr val="tx1"/>
                </a:solidFill>
                <a:latin typeface="Lucida Sans" panose="020B0602030504020204" pitchFamily="34" charset="77"/>
              </a:rPr>
              <a:t>α</a:t>
            </a:r>
            <a:r>
              <a:rPr lang="en-US" altLang="en-US" sz="2000" dirty="0" err="1">
                <a:solidFill>
                  <a:schemeClr val="tx1"/>
                </a:solidFill>
                <a:latin typeface="Lucida Sans" panose="020B0602030504020204" pitchFamily="34" charset="77"/>
              </a:rPr>
              <a:t>ισεν</a:t>
            </a:r>
            <a:r>
              <a:rPr lang="en-US" altLang="en-US" sz="2000" dirty="0">
                <a:solidFill>
                  <a:schemeClr val="tx1"/>
                </a:solidFill>
                <a:latin typeface="Bookman Old Style" panose="02050604050505020204" pitchFamily="18" charset="0"/>
              </a:rPr>
              <a:t>,</a:t>
            </a:r>
          </a:p>
          <a:p>
            <a:pPr>
              <a:lnSpc>
                <a:spcPct val="90000"/>
              </a:lnSpc>
            </a:pPr>
            <a:endParaRPr lang="en-US" altLang="en-US" sz="2000" dirty="0">
              <a:latin typeface="Bookman Old Style" panose="02050604050505020204" pitchFamily="18" charset="0"/>
            </a:endParaRPr>
          </a:p>
          <a:p>
            <a:pPr>
              <a:lnSpc>
                <a:spcPct val="90000"/>
              </a:lnSpc>
            </a:pPr>
            <a:endParaRPr lang="en-US" altLang="en-US" sz="2000" dirty="0">
              <a:latin typeface="Bookman Old Style" panose="02050604050505020204" pitchFamily="18" charset="0"/>
            </a:endParaRPr>
          </a:p>
          <a:p>
            <a:pPr>
              <a:lnSpc>
                <a:spcPct val="80000"/>
              </a:lnSpc>
            </a:pPr>
            <a:r>
              <a:rPr lang="en-GB" altLang="en-US" sz="2400" dirty="0">
                <a:solidFill>
                  <a:schemeClr val="tx1"/>
                </a:solidFill>
                <a:latin typeface="Palatino Linotype" panose="02040502050505030304" pitchFamily="18" charset="0"/>
              </a:rPr>
              <a:t>That man seems like a god, sitting</a:t>
            </a:r>
          </a:p>
          <a:p>
            <a:pPr>
              <a:lnSpc>
                <a:spcPct val="80000"/>
              </a:lnSpc>
            </a:pPr>
            <a:r>
              <a:rPr lang="en-GB" altLang="en-US" sz="2400" dirty="0">
                <a:solidFill>
                  <a:schemeClr val="tx1"/>
                </a:solidFill>
                <a:latin typeface="Palatino Linotype" panose="02040502050505030304" pitchFamily="18" charset="0"/>
              </a:rPr>
              <a:t>near you, listening to you while</a:t>
            </a:r>
          </a:p>
          <a:p>
            <a:pPr>
              <a:lnSpc>
                <a:spcPct val="80000"/>
              </a:lnSpc>
            </a:pPr>
            <a:r>
              <a:rPr lang="en-GB" altLang="en-US" sz="2400" dirty="0">
                <a:solidFill>
                  <a:schemeClr val="tx1"/>
                </a:solidFill>
                <a:latin typeface="Palatino Linotype" panose="02040502050505030304" pitchFamily="18" charset="0"/>
              </a:rPr>
              <a:t>you talk and laugh so sweetly –</a:t>
            </a:r>
          </a:p>
          <a:p>
            <a:pPr>
              <a:lnSpc>
                <a:spcPct val="80000"/>
              </a:lnSpc>
            </a:pPr>
            <a:r>
              <a:rPr lang="en-GB" altLang="en-US" sz="2400" dirty="0">
                <a:solidFill>
                  <a:schemeClr val="tx1"/>
                </a:solidFill>
                <a:latin typeface="Palatino Linotype" panose="02040502050505030304" pitchFamily="18" charset="0"/>
              </a:rPr>
              <a:t>it makes my heart flutter.</a:t>
            </a:r>
            <a:br>
              <a:rPr lang="en-GB" altLang="en-US" sz="2400" dirty="0">
                <a:solidFill>
                  <a:schemeClr val="tx1"/>
                </a:solidFill>
                <a:latin typeface="Palatino Linotype" panose="02040502050505030304" pitchFamily="18" charset="0"/>
              </a:rPr>
            </a:br>
            <a:br>
              <a:rPr lang="en-GB" altLang="en-US" sz="2800" b="1" dirty="0">
                <a:solidFill>
                  <a:schemeClr val="tx1"/>
                </a:solidFill>
                <a:latin typeface="Times New Roman" panose="02020603050405020304" pitchFamily="18" charset="0"/>
              </a:rPr>
            </a:br>
            <a:endParaRPr lang="en-US" altLang="en-US" sz="2000" dirty="0">
              <a:latin typeface="Bookman Old Style" panose="02050604050505020204" pitchFamily="18" charset="0"/>
            </a:endParaRPr>
          </a:p>
          <a:p>
            <a:pPr>
              <a:lnSpc>
                <a:spcPct val="90000"/>
              </a:lnSpc>
            </a:pPr>
            <a:endParaRPr lang="en-US" altLang="en-US" sz="2000" dirty="0">
              <a:latin typeface="Bookman Old Style" panose="02050604050505020204" pitchFamily="18" charset="0"/>
            </a:endParaRPr>
          </a:p>
          <a:p>
            <a:pPr>
              <a:lnSpc>
                <a:spcPct val="90000"/>
              </a:lnSpc>
            </a:pPr>
            <a:endParaRPr lang="en-US" altLang="en-US" sz="2000" dirty="0">
              <a:latin typeface="Bookman Old Style" panose="02050604050505020204" pitchFamily="18" charset="0"/>
            </a:endParaRPr>
          </a:p>
        </p:txBody>
      </p:sp>
      <p:pic>
        <p:nvPicPr>
          <p:cNvPr id="317446" name="Picture 1030">
            <a:extLst>
              <a:ext uri="{FF2B5EF4-FFF2-40B4-BE49-F238E27FC236}">
                <a16:creationId xmlns:a16="http://schemas.microsoft.com/office/drawing/2014/main" id="{50057F4F-B30D-45D7-78D0-CD2B89B7F1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4553" t="14163" r="22566" b="10768"/>
          <a:stretch>
            <a:fillRect/>
          </a:stretch>
        </p:blipFill>
        <p:spPr bwMode="auto">
          <a:xfrm>
            <a:off x="5681663" y="0"/>
            <a:ext cx="3462337" cy="6553200"/>
          </a:xfrm>
          <a:prstGeom prst="rect">
            <a:avLst/>
          </a:prstGeom>
          <a:noFill/>
          <a:ln>
            <a:noFill/>
          </a:ln>
          <a:effectLst/>
          <a:extLst>
            <a:ext uri="{909E8E84-426E-40DD-AFC4-6F175D3DCCD1}">
              <a14:hiddenFill xmlns:a14="http://schemas.microsoft.com/office/drawing/2010/main">
                <a:blipFill dpi="0" rotWithShape="0">
                  <a:blip/>
                  <a:srcRect l="24553" t="14163" r="22566" b="10768"/>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17447" name="Text Box 1031">
            <a:extLst>
              <a:ext uri="{FF2B5EF4-FFF2-40B4-BE49-F238E27FC236}">
                <a16:creationId xmlns:a16="http://schemas.microsoft.com/office/drawing/2014/main" id="{19692640-8C6D-136F-EA90-F442752EAC4B}"/>
              </a:ext>
            </a:extLst>
          </p:cNvPr>
          <p:cNvSpPr txBox="1">
            <a:spLocks noChangeArrowheads="1"/>
          </p:cNvSpPr>
          <p:nvPr/>
        </p:nvSpPr>
        <p:spPr bwMode="auto">
          <a:xfrm>
            <a:off x="228600" y="4114800"/>
            <a:ext cx="4724400" cy="4572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Rectangle 1026">
            <a:extLst>
              <a:ext uri="{FF2B5EF4-FFF2-40B4-BE49-F238E27FC236}">
                <a16:creationId xmlns:a16="http://schemas.microsoft.com/office/drawing/2014/main" id="{99A96362-577B-C3D7-A709-856ED7D2B073}"/>
              </a:ext>
            </a:extLst>
          </p:cNvPr>
          <p:cNvSpPr>
            <a:spLocks noGrp="1" noChangeArrowheads="1"/>
          </p:cNvSpPr>
          <p:nvPr>
            <p:ph type="title"/>
          </p:nvPr>
        </p:nvSpPr>
        <p:spPr/>
        <p:txBody>
          <a:bodyPr/>
          <a:lstStyle/>
          <a:p>
            <a:endParaRPr lang="en-US" altLang="en-US"/>
          </a:p>
        </p:txBody>
      </p:sp>
      <p:sp>
        <p:nvSpPr>
          <p:cNvPr id="318467" name="Rectangle 1027">
            <a:extLst>
              <a:ext uri="{FF2B5EF4-FFF2-40B4-BE49-F238E27FC236}">
                <a16:creationId xmlns:a16="http://schemas.microsoft.com/office/drawing/2014/main" id="{94178F06-3DBC-CB8F-74BC-F938BA7016C6}"/>
              </a:ext>
            </a:extLst>
          </p:cNvPr>
          <p:cNvSpPr>
            <a:spLocks noGrp="1" noChangeArrowheads="1"/>
          </p:cNvSpPr>
          <p:nvPr>
            <p:ph type="body" idx="1"/>
          </p:nvPr>
        </p:nvSpPr>
        <p:spPr>
          <a:xfrm>
            <a:off x="228600" y="457200"/>
            <a:ext cx="8215313" cy="4511675"/>
          </a:xfrm>
        </p:spPr>
        <p:txBody>
          <a:bodyPr/>
          <a:lstStyle/>
          <a:p>
            <a:pPr>
              <a:lnSpc>
                <a:spcPct val="80000"/>
              </a:lnSpc>
            </a:pPr>
            <a:r>
              <a:rPr lang="en-US" altLang="en-US" sz="2000" dirty="0" err="1">
                <a:solidFill>
                  <a:schemeClr val="tx1"/>
                </a:solidFill>
                <a:latin typeface="Bookman Old Style" panose="02050604050505020204" pitchFamily="18" charset="0"/>
                <a:cs typeface="Lucida Grande" panose="020B0600040502020204" pitchFamily="34" charset="0"/>
              </a:rPr>
              <a:t>ὠ</a:t>
            </a:r>
            <a:r>
              <a:rPr lang="en-US" altLang="en-US" sz="2000" dirty="0" err="1">
                <a:solidFill>
                  <a:schemeClr val="tx1"/>
                </a:solidFill>
                <a:latin typeface="Lucida Sans" panose="020B0602030504020204" pitchFamily="34" charset="77"/>
              </a:rPr>
              <a:t>ς</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γ</a:t>
            </a:r>
            <a:r>
              <a:rPr lang="en-US" altLang="en-US" sz="2000" dirty="0" err="1">
                <a:solidFill>
                  <a:schemeClr val="tx1"/>
                </a:solidFill>
                <a:latin typeface="Bookman Old Style" panose="02050604050505020204" pitchFamily="18" charset="0"/>
              </a:rPr>
              <a:t>ὰ</a:t>
            </a:r>
            <a:r>
              <a:rPr lang="en-US" altLang="en-US" sz="2000" dirty="0" err="1">
                <a:solidFill>
                  <a:schemeClr val="tx1"/>
                </a:solidFill>
                <a:latin typeface="Lucida Sans" panose="020B0602030504020204" pitchFamily="34" charset="77"/>
              </a:rPr>
              <a:t>ρ</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Bookman Old Style" panose="02050604050505020204" pitchFamily="18" charset="0"/>
                <a:cs typeface="Lucida Grande" panose="020B0600040502020204" pitchFamily="34" charset="0"/>
              </a:rPr>
              <a:t>ἔ</a:t>
            </a:r>
            <a:r>
              <a:rPr lang="en-US" altLang="en-US" sz="2000" dirty="0" err="1">
                <a:solidFill>
                  <a:schemeClr val="tx1"/>
                </a:solidFill>
                <a:latin typeface="Lucida Sans" panose="020B0602030504020204" pitchFamily="34" charset="77"/>
              </a:rPr>
              <a:t>ς</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σ</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Bookman Old Style" panose="02050604050505020204" pitchFamily="18" charset="0"/>
                <a:cs typeface="Lucida Grande" panose="020B0600040502020204" pitchFamily="34" charset="0"/>
              </a:rPr>
              <a:t>ἴ</a:t>
            </a:r>
            <a:r>
              <a:rPr lang="en-US" altLang="en-US" sz="2000" dirty="0" err="1">
                <a:solidFill>
                  <a:schemeClr val="tx1"/>
                </a:solidFill>
                <a:latin typeface="Lucida Sans" panose="020B0602030504020204" pitchFamily="34" charset="77"/>
              </a:rPr>
              <a:t>δω</a:t>
            </a:r>
            <a:r>
              <a:rPr lang="en-US" altLang="en-US" sz="2000" dirty="0">
                <a:solidFill>
                  <a:schemeClr val="tx1"/>
                </a:solidFill>
                <a:latin typeface="Bookman Old Style" panose="02050604050505020204" pitchFamily="18" charset="0"/>
              </a:rPr>
              <a:t> </a:t>
            </a:r>
            <a:r>
              <a:rPr lang="en-US" altLang="en-US" sz="2000" dirty="0">
                <a:solidFill>
                  <a:schemeClr val="tx1"/>
                </a:solidFill>
                <a:latin typeface="Lucida Sans" panose="020B0602030504020204" pitchFamily="34" charset="77"/>
              </a:rPr>
              <a:t>β</a:t>
            </a:r>
            <a:r>
              <a:rPr lang="en-US" altLang="en-US" sz="2000" dirty="0" err="1">
                <a:solidFill>
                  <a:schemeClr val="tx1"/>
                </a:solidFill>
                <a:latin typeface="Lucida Sans" panose="020B0602030504020204" pitchFamily="34" charset="77"/>
              </a:rPr>
              <a:t>ρόχε</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Bookman Old Style" panose="02050604050505020204" pitchFamily="18" charset="0"/>
                <a:cs typeface="Lucida Grande" panose="020B0600040502020204" pitchFamily="34" charset="0"/>
              </a:rPr>
              <a:t>ὤ</a:t>
            </a:r>
            <a:r>
              <a:rPr lang="en-US" altLang="en-US" sz="2000" dirty="0" err="1">
                <a:solidFill>
                  <a:schemeClr val="tx1"/>
                </a:solidFill>
                <a:latin typeface="Lucida Sans" panose="020B0602030504020204" pitchFamily="34" charset="77"/>
              </a:rPr>
              <a:t>ς</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με</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φών</a:t>
            </a:r>
            <a:r>
              <a:rPr lang="en-US" altLang="en-US" sz="2000" dirty="0">
                <a:solidFill>
                  <a:schemeClr val="tx1"/>
                </a:solidFill>
                <a:latin typeface="Lucida Sans" panose="020B0602030504020204" pitchFamily="34" charset="77"/>
              </a:rPr>
              <a:t>α</a:t>
            </a:r>
            <a:r>
              <a:rPr lang="en-US" altLang="en-US" sz="2000" dirty="0" err="1">
                <a:solidFill>
                  <a:schemeClr val="tx1"/>
                </a:solidFill>
                <a:latin typeface="Lucida Sans" panose="020B0602030504020204" pitchFamily="34" charset="77"/>
              </a:rPr>
              <a:t>ι</a:t>
            </a:r>
            <a:r>
              <a:rPr lang="en-US" altLang="en-US" sz="2000" dirty="0">
                <a:solidFill>
                  <a:schemeClr val="tx1"/>
                </a:solidFill>
                <a:latin typeface="Bookman Old Style" panose="02050604050505020204" pitchFamily="18" charset="0"/>
              </a:rPr>
              <a:t>-</a:t>
            </a:r>
          </a:p>
          <a:p>
            <a:pPr>
              <a:lnSpc>
                <a:spcPct val="80000"/>
              </a:lnSpc>
            </a:pPr>
            <a:r>
              <a:rPr lang="en-US" altLang="en-US" sz="2000" dirty="0" err="1">
                <a:solidFill>
                  <a:schemeClr val="tx1"/>
                </a:solidFill>
                <a:latin typeface="Lucida Sans" panose="020B0602030504020204" pitchFamily="34" charset="77"/>
              </a:rPr>
              <a:t>σ</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ο</a:t>
            </a:r>
            <a:r>
              <a:rPr lang="en-US" altLang="en-US" sz="2000" dirty="0" err="1">
                <a:solidFill>
                  <a:schemeClr val="tx1"/>
                </a:solidFill>
                <a:latin typeface="Bookman Old Style" panose="02050604050505020204" pitchFamily="18" charset="0"/>
                <a:cs typeface="Lucida Grande" panose="020B0600040502020204" pitchFamily="34" charset="0"/>
              </a:rPr>
              <a:t>ὐ</a:t>
            </a:r>
            <a:r>
              <a:rPr lang="en-US" altLang="en-US" sz="2000" dirty="0" err="1">
                <a:solidFill>
                  <a:schemeClr val="tx1"/>
                </a:solidFill>
                <a:latin typeface="Lucida Sans" panose="020B0602030504020204" pitchFamily="34" charset="77"/>
              </a:rPr>
              <a:t>δ</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Bookman Old Style" panose="02050604050505020204" pitchFamily="18" charset="0"/>
                <a:cs typeface="Lucida Grande" panose="020B0600040502020204" pitchFamily="34" charset="0"/>
              </a:rPr>
              <a:t>ἒ</a:t>
            </a:r>
            <a:r>
              <a:rPr lang="en-US" altLang="en-US" sz="2000" dirty="0" err="1">
                <a:solidFill>
                  <a:schemeClr val="tx1"/>
                </a:solidFill>
                <a:latin typeface="Lucida Sans" panose="020B0602030504020204" pitchFamily="34" charset="77"/>
              </a:rPr>
              <a:t>ν</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Bookman Old Style" panose="02050604050505020204" pitchFamily="18" charset="0"/>
                <a:cs typeface="Lucida Grande" panose="020B0600040502020204" pitchFamily="34" charset="0"/>
              </a:rPr>
              <a:t>ἔ</a:t>
            </a:r>
            <a:r>
              <a:rPr lang="en-US" altLang="en-US" sz="2000" dirty="0" err="1">
                <a:solidFill>
                  <a:schemeClr val="tx1"/>
                </a:solidFill>
                <a:latin typeface="Lucida Sans" panose="020B0602030504020204" pitchFamily="34" charset="77"/>
              </a:rPr>
              <a:t>τ</a:t>
            </a:r>
            <a:r>
              <a:rPr lang="en-US" altLang="en-US" sz="2000" dirty="0">
                <a:solidFill>
                  <a:schemeClr val="tx1"/>
                </a:solidFill>
                <a:latin typeface="Bookman Old Style" panose="02050604050505020204" pitchFamily="18" charset="0"/>
              </a:rPr>
              <a:t>’ </a:t>
            </a:r>
            <a:r>
              <a:rPr lang="en-US" altLang="en-US" sz="2000" dirty="0" err="1">
                <a:solidFill>
                  <a:schemeClr val="tx1"/>
                </a:solidFill>
                <a:latin typeface="Lucida Sans" panose="020B0602030504020204" pitchFamily="34" charset="77"/>
              </a:rPr>
              <a:t>ε</a:t>
            </a:r>
            <a:r>
              <a:rPr lang="en-US" altLang="en-US" sz="2000" dirty="0" err="1">
                <a:solidFill>
                  <a:schemeClr val="tx1"/>
                </a:solidFill>
                <a:latin typeface="Bookman Old Style" panose="02050604050505020204" pitchFamily="18" charset="0"/>
                <a:cs typeface="Lucida Grande" panose="020B0600040502020204" pitchFamily="34" charset="0"/>
              </a:rPr>
              <a:t>ἴ</a:t>
            </a:r>
            <a:r>
              <a:rPr lang="en-US" altLang="en-US" sz="2000" dirty="0" err="1">
                <a:solidFill>
                  <a:schemeClr val="tx1"/>
                </a:solidFill>
                <a:latin typeface="Lucida Sans" panose="020B0602030504020204" pitchFamily="34" charset="77"/>
              </a:rPr>
              <a:t>κει</a:t>
            </a:r>
            <a:r>
              <a:rPr lang="en-US" altLang="en-US" sz="2000" dirty="0">
                <a:solidFill>
                  <a:schemeClr val="tx1"/>
                </a:solidFill>
                <a:latin typeface="Bookman Old Style" panose="02050604050505020204" pitchFamily="18" charset="0"/>
              </a:rPr>
              <a:t>,</a:t>
            </a:r>
          </a:p>
          <a:p>
            <a:pPr>
              <a:lnSpc>
                <a:spcPct val="10000"/>
              </a:lnSpc>
            </a:pPr>
            <a:endParaRPr lang="en-US" altLang="en-US" sz="2000" dirty="0">
              <a:solidFill>
                <a:schemeClr val="tx1"/>
              </a:solidFill>
              <a:cs typeface="Lucida Grande" panose="020B0600040502020204" pitchFamily="34" charset="0"/>
            </a:endParaRPr>
          </a:p>
          <a:p>
            <a:pPr>
              <a:lnSpc>
                <a:spcPct val="80000"/>
              </a:lnSpc>
            </a:pPr>
            <a:r>
              <a:rPr lang="en-US" altLang="en-US" sz="2000" dirty="0" err="1">
                <a:solidFill>
                  <a:schemeClr val="tx1"/>
                </a:solidFill>
                <a:cs typeface="Lucida Grande" panose="020B0600040502020204" pitchFamily="34" charset="0"/>
              </a:rPr>
              <a:t>ἀ</a:t>
            </a:r>
            <a:r>
              <a:rPr lang="en-US" altLang="en-US" sz="2000" dirty="0" err="1">
                <a:solidFill>
                  <a:schemeClr val="tx1"/>
                </a:solidFill>
              </a:rPr>
              <a:t>λλ</a:t>
            </a:r>
            <a:r>
              <a:rPr lang="en-US" altLang="en-US" sz="2000" dirty="0">
                <a:solidFill>
                  <a:schemeClr val="tx1"/>
                </a:solidFill>
                <a:latin typeface="Bookman Old Style" panose="02050604050505020204" pitchFamily="18" charset="0"/>
              </a:rPr>
              <a:t>’ </a:t>
            </a:r>
            <a:r>
              <a:rPr lang="en-US" altLang="en-US" sz="2000" dirty="0" err="1">
                <a:solidFill>
                  <a:schemeClr val="tx1"/>
                </a:solidFill>
                <a:cs typeface="Lucida Grande" panose="020B0600040502020204" pitchFamily="34" charset="0"/>
              </a:rPr>
              <a:t>ἄ</a:t>
            </a:r>
            <a:r>
              <a:rPr lang="en-US" altLang="en-US" sz="2000" dirty="0" err="1">
                <a:solidFill>
                  <a:schemeClr val="tx1"/>
                </a:solidFill>
              </a:rPr>
              <a:t>κ</a:t>
            </a:r>
            <a:r>
              <a:rPr lang="en-US" altLang="en-US" sz="2000" dirty="0">
                <a:solidFill>
                  <a:schemeClr val="tx1"/>
                </a:solidFill>
              </a:rPr>
              <a:t>α</a:t>
            </a:r>
            <a:r>
              <a:rPr lang="en-US" altLang="en-US" sz="2000" dirty="0" err="1">
                <a:solidFill>
                  <a:schemeClr val="tx1"/>
                </a:solidFill>
              </a:rPr>
              <a:t>ν</a:t>
            </a:r>
            <a:r>
              <a:rPr lang="en-US" altLang="en-US" sz="2000" dirty="0">
                <a:solidFill>
                  <a:schemeClr val="tx1"/>
                </a:solidFill>
                <a:latin typeface="Bookman Old Style" panose="02050604050505020204" pitchFamily="18" charset="0"/>
              </a:rPr>
              <a:t> </a:t>
            </a:r>
            <a:r>
              <a:rPr lang="en-US" altLang="en-US" sz="2000" dirty="0" err="1">
                <a:solidFill>
                  <a:schemeClr val="tx1"/>
                </a:solidFill>
              </a:rPr>
              <a:t>μὲν</a:t>
            </a:r>
            <a:r>
              <a:rPr lang="en-US" altLang="en-US" sz="2000" dirty="0">
                <a:solidFill>
                  <a:schemeClr val="tx1"/>
                </a:solidFill>
                <a:latin typeface="Bookman Old Style" panose="02050604050505020204" pitchFamily="18" charset="0"/>
              </a:rPr>
              <a:t> </a:t>
            </a:r>
            <a:r>
              <a:rPr lang="en-US" altLang="en-US" sz="2000" dirty="0" err="1">
                <a:solidFill>
                  <a:schemeClr val="tx1"/>
                </a:solidFill>
              </a:rPr>
              <a:t>γλ</a:t>
            </a:r>
            <a:r>
              <a:rPr lang="en-US" altLang="en-US" sz="2000" dirty="0" err="1">
                <a:solidFill>
                  <a:schemeClr val="tx1"/>
                </a:solidFill>
                <a:cs typeface="Lucida Grande" panose="020B0600040502020204" pitchFamily="34" charset="0"/>
              </a:rPr>
              <a:t>ῶ</a:t>
            </a:r>
            <a:r>
              <a:rPr lang="en-US" altLang="en-US" sz="2000" dirty="0" err="1">
                <a:solidFill>
                  <a:schemeClr val="tx1"/>
                </a:solidFill>
              </a:rPr>
              <a:t>σσ</a:t>
            </a:r>
            <a:r>
              <a:rPr lang="en-US" altLang="en-US" sz="2000" dirty="0">
                <a:solidFill>
                  <a:schemeClr val="tx1"/>
                </a:solidFill>
              </a:rPr>
              <a:t>α</a:t>
            </a:r>
            <a:r>
              <a:rPr lang="en-US" altLang="en-US" sz="2000" dirty="0">
                <a:solidFill>
                  <a:schemeClr val="tx1"/>
                </a:solidFill>
                <a:latin typeface="Bookman Old Style" panose="02050604050505020204" pitchFamily="18" charset="0"/>
              </a:rPr>
              <a:t> </a:t>
            </a:r>
            <a:r>
              <a:rPr lang="en-US" altLang="en-US" sz="2000" dirty="0">
                <a:solidFill>
                  <a:schemeClr val="tx1"/>
                </a:solidFill>
              </a:rPr>
              <a:t>π</a:t>
            </a:r>
            <a:r>
              <a:rPr lang="en-US" altLang="en-US" sz="2000" dirty="0" err="1">
                <a:solidFill>
                  <a:schemeClr val="tx1"/>
                </a:solidFill>
                <a:cs typeface="Lucida Grande" panose="020B0600040502020204" pitchFamily="34" charset="0"/>
              </a:rPr>
              <a:t>ἔ</a:t>
            </a:r>
            <a:r>
              <a:rPr lang="en-US" altLang="en-US" sz="2000" dirty="0">
                <a:solidFill>
                  <a:schemeClr val="tx1"/>
                </a:solidFill>
              </a:rPr>
              <a:t>πα</a:t>
            </a:r>
            <a:r>
              <a:rPr lang="en-US" altLang="en-US" sz="2000" dirty="0" err="1">
                <a:solidFill>
                  <a:schemeClr val="tx1"/>
                </a:solidFill>
              </a:rPr>
              <a:t>γε</a:t>
            </a:r>
            <a:r>
              <a:rPr lang="en-US" altLang="en-US" sz="2000" dirty="0">
                <a:solidFill>
                  <a:schemeClr val="tx1"/>
                </a:solidFill>
                <a:latin typeface="Bookman Old Style" panose="02050604050505020204" pitchFamily="18" charset="0"/>
              </a:rPr>
              <a:t>, </a:t>
            </a:r>
            <a:r>
              <a:rPr lang="en-US" altLang="en-US" sz="2000" dirty="0" err="1">
                <a:solidFill>
                  <a:schemeClr val="tx1"/>
                </a:solidFill>
              </a:rPr>
              <a:t>λέ</a:t>
            </a:r>
            <a:r>
              <a:rPr lang="en-US" altLang="en-US" sz="2000" dirty="0">
                <a:solidFill>
                  <a:schemeClr val="tx1"/>
                </a:solidFill>
              </a:rPr>
              <a:t>π</a:t>
            </a:r>
            <a:r>
              <a:rPr lang="en-US" altLang="en-US" sz="2000" dirty="0" err="1">
                <a:solidFill>
                  <a:schemeClr val="tx1"/>
                </a:solidFill>
              </a:rPr>
              <a:t>τον</a:t>
            </a:r>
            <a:endParaRPr lang="en-US" altLang="en-US" sz="2000" dirty="0">
              <a:solidFill>
                <a:schemeClr val="tx1"/>
              </a:solidFill>
              <a:latin typeface="Bookman Old Style" panose="02050604050505020204" pitchFamily="18" charset="0"/>
            </a:endParaRPr>
          </a:p>
          <a:p>
            <a:pPr>
              <a:lnSpc>
                <a:spcPct val="80000"/>
              </a:lnSpc>
            </a:pPr>
            <a:r>
              <a:rPr lang="en-US" altLang="en-US" sz="2000" dirty="0" err="1">
                <a:solidFill>
                  <a:schemeClr val="tx1"/>
                </a:solidFill>
              </a:rPr>
              <a:t>δ</a:t>
            </a:r>
            <a:r>
              <a:rPr lang="en-US" altLang="en-US" sz="2000" dirty="0">
                <a:solidFill>
                  <a:schemeClr val="tx1"/>
                </a:solidFill>
                <a:latin typeface="Bookman Old Style" panose="02050604050505020204" pitchFamily="18" charset="0"/>
              </a:rPr>
              <a:t>’ </a:t>
            </a:r>
            <a:r>
              <a:rPr lang="en-US" altLang="en-US" sz="2000" dirty="0">
                <a:solidFill>
                  <a:schemeClr val="tx1"/>
                </a:solidFill>
              </a:rPr>
              <a:t>α</a:t>
            </a:r>
            <a:r>
              <a:rPr lang="en-US" altLang="en-US" sz="2000" dirty="0" err="1">
                <a:solidFill>
                  <a:schemeClr val="tx1"/>
                </a:solidFill>
                <a:cs typeface="Lucida Grande" panose="020B0600040502020204" pitchFamily="34" charset="0"/>
              </a:rPr>
              <a:t>ὔ</a:t>
            </a:r>
            <a:r>
              <a:rPr lang="en-US" altLang="en-US" sz="2000" dirty="0" err="1">
                <a:solidFill>
                  <a:schemeClr val="tx1"/>
                </a:solidFill>
              </a:rPr>
              <a:t>τικ</a:t>
            </a:r>
            <a:r>
              <a:rPr lang="en-US" altLang="en-US" sz="2000" dirty="0">
                <a:solidFill>
                  <a:schemeClr val="tx1"/>
                </a:solidFill>
              </a:rPr>
              <a:t>α</a:t>
            </a:r>
            <a:r>
              <a:rPr lang="en-US" altLang="en-US" sz="2000" dirty="0">
                <a:solidFill>
                  <a:schemeClr val="tx1"/>
                </a:solidFill>
                <a:latin typeface="Bookman Old Style" panose="02050604050505020204" pitchFamily="18" charset="0"/>
              </a:rPr>
              <a:t> </a:t>
            </a:r>
            <a:r>
              <a:rPr lang="en-US" altLang="en-US" sz="2000" dirty="0" err="1">
                <a:solidFill>
                  <a:schemeClr val="tx1"/>
                </a:solidFill>
              </a:rPr>
              <a:t>χρ</a:t>
            </a:r>
            <a:r>
              <a:rPr lang="en-US" altLang="en-US" sz="2000" dirty="0" err="1">
                <a:solidFill>
                  <a:schemeClr val="tx1"/>
                </a:solidFill>
                <a:cs typeface="Lucida Grande" panose="020B0600040502020204" pitchFamily="34" charset="0"/>
              </a:rPr>
              <a:t>ῶ</a:t>
            </a:r>
            <a:r>
              <a:rPr lang="en-US" altLang="en-US" sz="2000" dirty="0" err="1">
                <a:solidFill>
                  <a:schemeClr val="tx1"/>
                </a:solidFill>
              </a:rPr>
              <a:t>ι</a:t>
            </a:r>
            <a:r>
              <a:rPr lang="en-US" altLang="en-US" sz="2000" dirty="0">
                <a:solidFill>
                  <a:schemeClr val="tx1"/>
                </a:solidFill>
                <a:latin typeface="Bookman Old Style" panose="02050604050505020204" pitchFamily="18" charset="0"/>
              </a:rPr>
              <a:t> </a:t>
            </a:r>
            <a:r>
              <a:rPr lang="en-US" altLang="en-US" sz="2000" dirty="0">
                <a:solidFill>
                  <a:schemeClr val="tx1"/>
                </a:solidFill>
              </a:rPr>
              <a:t>π</a:t>
            </a:r>
            <a:r>
              <a:rPr lang="en-US" altLang="en-US" sz="2000" dirty="0" err="1">
                <a:solidFill>
                  <a:schemeClr val="tx1"/>
                </a:solidFill>
                <a:cs typeface="Lucida Grande" panose="020B0600040502020204" pitchFamily="34" charset="0"/>
              </a:rPr>
              <a:t>ῦ</a:t>
            </a:r>
            <a:r>
              <a:rPr lang="en-US" altLang="en-US" sz="2000" dirty="0" err="1">
                <a:solidFill>
                  <a:schemeClr val="tx1"/>
                </a:solidFill>
              </a:rPr>
              <a:t>ρ</a:t>
            </a:r>
            <a:r>
              <a:rPr lang="en-US" altLang="en-US" sz="2000" dirty="0">
                <a:solidFill>
                  <a:schemeClr val="tx1"/>
                </a:solidFill>
                <a:latin typeface="Bookman Old Style" panose="02050604050505020204" pitchFamily="18" charset="0"/>
              </a:rPr>
              <a:t> </a:t>
            </a:r>
            <a:r>
              <a:rPr lang="en-US" altLang="en-US" sz="2000" dirty="0" err="1">
                <a:solidFill>
                  <a:schemeClr val="tx1"/>
                </a:solidFill>
                <a:cs typeface="Lucida Grande" panose="020B0600040502020204" pitchFamily="34" charset="0"/>
              </a:rPr>
              <a:t>ὐ</a:t>
            </a:r>
            <a:r>
              <a:rPr lang="en-US" altLang="en-US" sz="2000" dirty="0">
                <a:solidFill>
                  <a:schemeClr val="tx1"/>
                </a:solidFill>
              </a:rPr>
              <a:t>πα</a:t>
            </a:r>
            <a:r>
              <a:rPr lang="en-US" altLang="en-US" sz="2000" dirty="0" err="1">
                <a:solidFill>
                  <a:schemeClr val="tx1"/>
                </a:solidFill>
              </a:rPr>
              <a:t>δεδρόμηκεν</a:t>
            </a:r>
            <a:r>
              <a:rPr lang="en-US" altLang="en-US" sz="2000" dirty="0">
                <a:solidFill>
                  <a:schemeClr val="tx1"/>
                </a:solidFill>
                <a:latin typeface="Bookman Old Style" panose="02050604050505020204" pitchFamily="18" charset="0"/>
              </a:rPr>
              <a:t>, </a:t>
            </a:r>
          </a:p>
          <a:p>
            <a:pPr>
              <a:lnSpc>
                <a:spcPct val="80000"/>
              </a:lnSpc>
            </a:pPr>
            <a:r>
              <a:rPr lang="en-US" altLang="en-US" sz="2000" dirty="0" err="1">
                <a:solidFill>
                  <a:schemeClr val="tx1"/>
                </a:solidFill>
                <a:cs typeface="Lucida Grande" panose="020B0600040502020204" pitchFamily="34" charset="0"/>
              </a:rPr>
              <a:t>ὀ</a:t>
            </a:r>
            <a:r>
              <a:rPr lang="en-US" altLang="en-US" sz="2000" dirty="0">
                <a:solidFill>
                  <a:schemeClr val="tx1"/>
                </a:solidFill>
              </a:rPr>
              <a:t>ππ</a:t>
            </a:r>
            <a:r>
              <a:rPr lang="en-US" altLang="en-US" sz="2000" dirty="0" err="1">
                <a:solidFill>
                  <a:schemeClr val="tx1"/>
                </a:solidFill>
              </a:rPr>
              <a:t>άτεσσι</a:t>
            </a:r>
            <a:r>
              <a:rPr lang="en-US" altLang="en-US" sz="2000" dirty="0">
                <a:solidFill>
                  <a:schemeClr val="tx1"/>
                </a:solidFill>
                <a:latin typeface="Bookman Old Style" panose="02050604050505020204" pitchFamily="18" charset="0"/>
              </a:rPr>
              <a:t> </a:t>
            </a:r>
            <a:r>
              <a:rPr lang="en-US" altLang="en-US" sz="2000" dirty="0" err="1">
                <a:solidFill>
                  <a:schemeClr val="tx1"/>
                </a:solidFill>
              </a:rPr>
              <a:t>δ</a:t>
            </a:r>
            <a:r>
              <a:rPr lang="en-US" altLang="en-US" sz="2000" dirty="0">
                <a:solidFill>
                  <a:schemeClr val="tx1"/>
                </a:solidFill>
                <a:latin typeface="Bookman Old Style" panose="02050604050505020204" pitchFamily="18" charset="0"/>
              </a:rPr>
              <a:t>’ </a:t>
            </a:r>
            <a:r>
              <a:rPr lang="en-US" altLang="en-US" sz="2000" dirty="0" err="1">
                <a:solidFill>
                  <a:schemeClr val="tx1"/>
                </a:solidFill>
              </a:rPr>
              <a:t>ο</a:t>
            </a:r>
            <a:r>
              <a:rPr lang="en-US" altLang="en-US" sz="2000" dirty="0" err="1">
                <a:solidFill>
                  <a:schemeClr val="tx1"/>
                </a:solidFill>
                <a:cs typeface="Lucida Grande" panose="020B0600040502020204" pitchFamily="34" charset="0"/>
              </a:rPr>
              <a:t>ὐ</a:t>
            </a:r>
            <a:r>
              <a:rPr lang="en-US" altLang="en-US" sz="2000" dirty="0" err="1">
                <a:solidFill>
                  <a:schemeClr val="tx1"/>
                </a:solidFill>
              </a:rPr>
              <a:t>δ</a:t>
            </a:r>
            <a:r>
              <a:rPr lang="en-US" altLang="en-US" sz="2000" dirty="0">
                <a:solidFill>
                  <a:schemeClr val="tx1"/>
                </a:solidFill>
                <a:latin typeface="Bookman Old Style" panose="02050604050505020204" pitchFamily="18" charset="0"/>
              </a:rPr>
              <a:t>’ </a:t>
            </a:r>
            <a:r>
              <a:rPr lang="en-US" altLang="en-US" sz="2000" dirty="0" err="1">
                <a:solidFill>
                  <a:schemeClr val="tx1"/>
                </a:solidFill>
                <a:cs typeface="Lucida Grande" panose="020B0600040502020204" pitchFamily="34" charset="0"/>
              </a:rPr>
              <a:t>ἒ</a:t>
            </a:r>
            <a:r>
              <a:rPr lang="en-US" altLang="en-US" sz="2000" dirty="0" err="1">
                <a:solidFill>
                  <a:schemeClr val="tx1"/>
                </a:solidFill>
              </a:rPr>
              <a:t>ν</a:t>
            </a:r>
            <a:r>
              <a:rPr lang="en-US" altLang="en-US" sz="2000" dirty="0">
                <a:solidFill>
                  <a:schemeClr val="tx1"/>
                </a:solidFill>
                <a:latin typeface="Bookman Old Style" panose="02050604050505020204" pitchFamily="18" charset="0"/>
              </a:rPr>
              <a:t> </a:t>
            </a:r>
            <a:r>
              <a:rPr lang="en-US" altLang="en-US" sz="2000" dirty="0" err="1">
                <a:solidFill>
                  <a:schemeClr val="tx1"/>
                </a:solidFill>
                <a:cs typeface="Lucida Grande" panose="020B0600040502020204" pitchFamily="34" charset="0"/>
              </a:rPr>
              <a:t>ὄ</a:t>
            </a:r>
            <a:r>
              <a:rPr lang="en-US" altLang="en-US" sz="2000" dirty="0" err="1">
                <a:solidFill>
                  <a:schemeClr val="tx1"/>
                </a:solidFill>
              </a:rPr>
              <a:t>ρημμ</a:t>
            </a:r>
            <a:r>
              <a:rPr lang="en-US" altLang="en-US" sz="2000" dirty="0">
                <a:solidFill>
                  <a:schemeClr val="tx1"/>
                </a:solidFill>
                <a:latin typeface="Bookman Old Style" panose="02050604050505020204" pitchFamily="18" charset="0"/>
              </a:rPr>
              <a:t>’, </a:t>
            </a:r>
            <a:r>
              <a:rPr lang="en-US" altLang="en-US" sz="2000" dirty="0" err="1">
                <a:solidFill>
                  <a:schemeClr val="tx1"/>
                </a:solidFill>
                <a:cs typeface="Lucida Grande" panose="020B0600040502020204" pitchFamily="34" charset="0"/>
              </a:rPr>
              <a:t>ἐ</a:t>
            </a:r>
            <a:r>
              <a:rPr lang="en-US" altLang="en-US" sz="2000" dirty="0">
                <a:solidFill>
                  <a:schemeClr val="tx1"/>
                </a:solidFill>
              </a:rPr>
              <a:t>π</a:t>
            </a:r>
            <a:r>
              <a:rPr lang="en-US" altLang="en-US" sz="2000" dirty="0" err="1">
                <a:solidFill>
                  <a:schemeClr val="tx1"/>
                </a:solidFill>
              </a:rPr>
              <a:t>ιρρόμ</a:t>
            </a:r>
            <a:r>
              <a:rPr lang="en-US" altLang="en-US" sz="2000" dirty="0">
                <a:solidFill>
                  <a:schemeClr val="tx1"/>
                </a:solidFill>
                <a:latin typeface="Bookman Old Style" panose="02050604050505020204" pitchFamily="18" charset="0"/>
              </a:rPr>
              <a:t>-</a:t>
            </a:r>
          </a:p>
          <a:p>
            <a:pPr>
              <a:lnSpc>
                <a:spcPct val="80000"/>
              </a:lnSpc>
            </a:pPr>
            <a:r>
              <a:rPr lang="en-US" altLang="en-US" sz="2000" dirty="0">
                <a:solidFill>
                  <a:schemeClr val="tx1"/>
                </a:solidFill>
              </a:rPr>
              <a:t>β</a:t>
            </a:r>
            <a:r>
              <a:rPr lang="en-US" altLang="en-US" sz="2000" dirty="0" err="1">
                <a:solidFill>
                  <a:schemeClr val="tx1"/>
                </a:solidFill>
              </a:rPr>
              <a:t>εισι</a:t>
            </a:r>
            <a:r>
              <a:rPr lang="en-US" altLang="en-US" sz="2000" dirty="0">
                <a:solidFill>
                  <a:schemeClr val="tx1"/>
                </a:solidFill>
                <a:latin typeface="Bookman Old Style" panose="02050604050505020204" pitchFamily="18" charset="0"/>
              </a:rPr>
              <a:t> </a:t>
            </a:r>
            <a:r>
              <a:rPr lang="en-US" altLang="en-US" sz="2000" dirty="0" err="1">
                <a:solidFill>
                  <a:schemeClr val="tx1"/>
                </a:solidFill>
              </a:rPr>
              <a:t>δ</a:t>
            </a:r>
            <a:r>
              <a:rPr lang="en-US" altLang="en-US" sz="2000" dirty="0">
                <a:solidFill>
                  <a:schemeClr val="tx1"/>
                </a:solidFill>
                <a:latin typeface="Bookman Old Style" panose="02050604050505020204" pitchFamily="18" charset="0"/>
              </a:rPr>
              <a:t>’ </a:t>
            </a:r>
            <a:r>
              <a:rPr lang="en-US" altLang="en-US" sz="2000" dirty="0" err="1">
                <a:solidFill>
                  <a:schemeClr val="tx1"/>
                </a:solidFill>
                <a:cs typeface="Lucida Grande" panose="020B0600040502020204" pitchFamily="34" charset="0"/>
              </a:rPr>
              <a:t>ἄ</a:t>
            </a:r>
            <a:r>
              <a:rPr lang="en-US" altLang="en-US" sz="2000" dirty="0" err="1">
                <a:solidFill>
                  <a:schemeClr val="tx1"/>
                </a:solidFill>
              </a:rPr>
              <a:t>κου</a:t>
            </a:r>
            <a:r>
              <a:rPr lang="en-US" altLang="en-US" sz="2000" dirty="0">
                <a:solidFill>
                  <a:schemeClr val="tx1"/>
                </a:solidFill>
              </a:rPr>
              <a:t>α</a:t>
            </a:r>
            <a:r>
              <a:rPr lang="en-US" altLang="en-US" sz="2000" dirty="0" err="1">
                <a:solidFill>
                  <a:schemeClr val="tx1"/>
                </a:solidFill>
              </a:rPr>
              <a:t>ι</a:t>
            </a:r>
            <a:r>
              <a:rPr lang="en-US" altLang="en-US" sz="2000" dirty="0">
                <a:solidFill>
                  <a:schemeClr val="tx1"/>
                </a:solidFill>
                <a:latin typeface="Bookman Old Style" panose="02050604050505020204" pitchFamily="18" charset="0"/>
              </a:rPr>
              <a:t>,</a:t>
            </a:r>
          </a:p>
          <a:p>
            <a:pPr>
              <a:lnSpc>
                <a:spcPct val="30000"/>
              </a:lnSpc>
            </a:pPr>
            <a:endParaRPr lang="en-US" altLang="en-US" sz="2000" dirty="0">
              <a:solidFill>
                <a:schemeClr val="tx1"/>
              </a:solidFill>
              <a:latin typeface="Bookman Old Style" panose="02050604050505020204" pitchFamily="18" charset="0"/>
            </a:endParaRPr>
          </a:p>
          <a:p>
            <a:pPr>
              <a:lnSpc>
                <a:spcPct val="80000"/>
              </a:lnSpc>
            </a:pPr>
            <a:r>
              <a:rPr lang="en-US" altLang="en-US" sz="2000" dirty="0" err="1">
                <a:solidFill>
                  <a:schemeClr val="tx1"/>
                </a:solidFill>
              </a:rPr>
              <a:t>κὰδ</a:t>
            </a:r>
            <a:r>
              <a:rPr lang="en-US" altLang="en-US" sz="2000" dirty="0">
                <a:solidFill>
                  <a:schemeClr val="tx1"/>
                </a:solidFill>
                <a:latin typeface="Bookman Old Style" panose="02050604050505020204" pitchFamily="18" charset="0"/>
              </a:rPr>
              <a:t> </a:t>
            </a:r>
            <a:r>
              <a:rPr lang="en-US" altLang="en-US" sz="2000" dirty="0" err="1">
                <a:solidFill>
                  <a:schemeClr val="tx1"/>
                </a:solidFill>
              </a:rPr>
              <a:t>δέ</a:t>
            </a:r>
            <a:r>
              <a:rPr lang="en-US" altLang="en-US" sz="2000" dirty="0">
                <a:solidFill>
                  <a:schemeClr val="tx1"/>
                </a:solidFill>
                <a:latin typeface="Bookman Old Style" panose="02050604050505020204" pitchFamily="18" charset="0"/>
              </a:rPr>
              <a:t> </a:t>
            </a:r>
            <a:r>
              <a:rPr lang="en-US" altLang="en-US" sz="2000" dirty="0" err="1">
                <a:solidFill>
                  <a:schemeClr val="tx1"/>
                </a:solidFill>
              </a:rPr>
              <a:t>μ</a:t>
            </a:r>
            <a:r>
              <a:rPr lang="en-US" altLang="en-US" sz="2000" dirty="0">
                <a:solidFill>
                  <a:schemeClr val="tx1"/>
                </a:solidFill>
                <a:latin typeface="Bookman Old Style" panose="02050604050505020204" pitchFamily="18" charset="0"/>
              </a:rPr>
              <a:t>’ </a:t>
            </a:r>
            <a:r>
              <a:rPr lang="en-US" altLang="en-US" sz="2000" dirty="0" err="1">
                <a:solidFill>
                  <a:schemeClr val="tx1"/>
                </a:solidFill>
                <a:cs typeface="Lucida Grande" panose="020B0600040502020204" pitchFamily="34" charset="0"/>
              </a:rPr>
              <a:t>ἴ</a:t>
            </a:r>
            <a:r>
              <a:rPr lang="en-US" altLang="en-US" sz="2000" dirty="0" err="1">
                <a:solidFill>
                  <a:schemeClr val="tx1"/>
                </a:solidFill>
              </a:rPr>
              <a:t>δρως</a:t>
            </a:r>
            <a:r>
              <a:rPr lang="en-US" altLang="en-US" sz="2000" dirty="0">
                <a:solidFill>
                  <a:schemeClr val="tx1"/>
                </a:solidFill>
                <a:latin typeface="Bookman Old Style" panose="02050604050505020204" pitchFamily="18" charset="0"/>
              </a:rPr>
              <a:t> </a:t>
            </a:r>
            <a:r>
              <a:rPr lang="en-US" altLang="en-US" sz="2000" dirty="0" err="1">
                <a:solidFill>
                  <a:schemeClr val="tx1"/>
                </a:solidFill>
              </a:rPr>
              <a:t>κ</a:t>
            </a:r>
            <a:r>
              <a:rPr lang="en-US" altLang="en-US" sz="2000" dirty="0">
                <a:solidFill>
                  <a:schemeClr val="tx1"/>
                </a:solidFill>
              </a:rPr>
              <a:t>α</a:t>
            </a:r>
            <a:r>
              <a:rPr lang="en-US" altLang="en-US" sz="2000" dirty="0" err="1">
                <a:solidFill>
                  <a:schemeClr val="tx1"/>
                </a:solidFill>
              </a:rPr>
              <a:t>κχέετ</a:t>
            </a:r>
            <a:r>
              <a:rPr lang="en-US" altLang="en-US" sz="2000" dirty="0">
                <a:solidFill>
                  <a:schemeClr val="tx1"/>
                </a:solidFill>
              </a:rPr>
              <a:t>α</a:t>
            </a:r>
            <a:r>
              <a:rPr lang="en-US" altLang="en-US" sz="2000" dirty="0" err="1">
                <a:solidFill>
                  <a:schemeClr val="tx1"/>
                </a:solidFill>
              </a:rPr>
              <a:t>ι</a:t>
            </a:r>
            <a:r>
              <a:rPr lang="en-US" altLang="en-US" sz="2000" dirty="0">
                <a:solidFill>
                  <a:schemeClr val="tx1"/>
                </a:solidFill>
                <a:latin typeface="Bookman Old Style" panose="02050604050505020204" pitchFamily="18" charset="0"/>
              </a:rPr>
              <a:t>, </a:t>
            </a:r>
            <a:r>
              <a:rPr lang="en-US" altLang="en-US" sz="2000" dirty="0" err="1">
                <a:solidFill>
                  <a:schemeClr val="tx1"/>
                </a:solidFill>
              </a:rPr>
              <a:t>τρόμος</a:t>
            </a:r>
            <a:r>
              <a:rPr lang="en-US" altLang="en-US" sz="2000" dirty="0">
                <a:solidFill>
                  <a:schemeClr val="tx1"/>
                </a:solidFill>
                <a:latin typeface="Bookman Old Style" panose="02050604050505020204" pitchFamily="18" charset="0"/>
              </a:rPr>
              <a:t> </a:t>
            </a:r>
            <a:r>
              <a:rPr lang="en-US" altLang="en-US" sz="2000" dirty="0" err="1">
                <a:solidFill>
                  <a:schemeClr val="tx1"/>
                </a:solidFill>
              </a:rPr>
              <a:t>δὲ</a:t>
            </a:r>
            <a:endParaRPr lang="en-US" altLang="en-US" sz="2000" dirty="0">
              <a:solidFill>
                <a:schemeClr val="tx1"/>
              </a:solidFill>
              <a:latin typeface="Bookman Old Style" panose="02050604050505020204" pitchFamily="18" charset="0"/>
            </a:endParaRPr>
          </a:p>
          <a:p>
            <a:pPr>
              <a:lnSpc>
                <a:spcPct val="80000"/>
              </a:lnSpc>
            </a:pPr>
            <a:r>
              <a:rPr lang="en-US" altLang="en-US" sz="2000" dirty="0">
                <a:solidFill>
                  <a:schemeClr val="tx1"/>
                </a:solidFill>
              </a:rPr>
              <a:t>πα</a:t>
            </a:r>
            <a:r>
              <a:rPr lang="en-US" altLang="en-US" sz="2000" dirty="0" err="1">
                <a:solidFill>
                  <a:schemeClr val="tx1"/>
                </a:solidFill>
                <a:cs typeface="Lucida Grande" panose="020B0600040502020204" pitchFamily="34" charset="0"/>
              </a:rPr>
              <a:t>ῖ</a:t>
            </a:r>
            <a:r>
              <a:rPr lang="en-US" altLang="en-US" sz="2000" dirty="0" err="1">
                <a:solidFill>
                  <a:schemeClr val="tx1"/>
                </a:solidFill>
              </a:rPr>
              <a:t>σ</a:t>
            </a:r>
            <a:r>
              <a:rPr lang="en-US" altLang="en-US" sz="2000" dirty="0">
                <a:solidFill>
                  <a:schemeClr val="tx1"/>
                </a:solidFill>
              </a:rPr>
              <a:t>α</a:t>
            </a:r>
            <a:r>
              <a:rPr lang="en-US" altLang="en-US" sz="2000" dirty="0" err="1">
                <a:solidFill>
                  <a:schemeClr val="tx1"/>
                </a:solidFill>
              </a:rPr>
              <a:t>ν</a:t>
            </a:r>
            <a:r>
              <a:rPr lang="en-US" altLang="en-US" sz="2000" dirty="0">
                <a:solidFill>
                  <a:schemeClr val="tx1"/>
                </a:solidFill>
                <a:latin typeface="Bookman Old Style" panose="02050604050505020204" pitchFamily="18" charset="0"/>
              </a:rPr>
              <a:t> </a:t>
            </a:r>
            <a:r>
              <a:rPr lang="en-US" altLang="en-US" sz="2000" dirty="0" err="1">
                <a:solidFill>
                  <a:schemeClr val="tx1"/>
                </a:solidFill>
                <a:cs typeface="Lucida Grande" panose="020B0600040502020204" pitchFamily="34" charset="0"/>
              </a:rPr>
              <a:t>ἄ</a:t>
            </a:r>
            <a:r>
              <a:rPr lang="en-US" altLang="en-US" sz="2000" dirty="0" err="1">
                <a:solidFill>
                  <a:schemeClr val="tx1"/>
                </a:solidFill>
              </a:rPr>
              <a:t>γρει</a:t>
            </a:r>
            <a:r>
              <a:rPr lang="en-US" altLang="en-US" sz="2000" dirty="0">
                <a:solidFill>
                  <a:schemeClr val="tx1"/>
                </a:solidFill>
                <a:latin typeface="Bookman Old Style" panose="02050604050505020204" pitchFamily="18" charset="0"/>
              </a:rPr>
              <a:t>, </a:t>
            </a:r>
            <a:r>
              <a:rPr lang="en-US" altLang="en-US" sz="2000" dirty="0" err="1">
                <a:solidFill>
                  <a:schemeClr val="tx1"/>
                </a:solidFill>
              </a:rPr>
              <a:t>χλωροτέρ</a:t>
            </a:r>
            <a:r>
              <a:rPr lang="en-US" altLang="en-US" sz="2000" dirty="0">
                <a:solidFill>
                  <a:schemeClr val="tx1"/>
                </a:solidFill>
              </a:rPr>
              <a:t>α</a:t>
            </a:r>
            <a:r>
              <a:rPr lang="en-US" altLang="en-US" sz="2000" dirty="0">
                <a:solidFill>
                  <a:schemeClr val="tx1"/>
                </a:solidFill>
                <a:latin typeface="Bookman Old Style" panose="02050604050505020204" pitchFamily="18" charset="0"/>
              </a:rPr>
              <a:t> </a:t>
            </a:r>
            <a:r>
              <a:rPr lang="en-US" altLang="en-US" sz="2000" dirty="0" err="1">
                <a:solidFill>
                  <a:schemeClr val="tx1"/>
                </a:solidFill>
              </a:rPr>
              <a:t>δὲ</a:t>
            </a:r>
            <a:r>
              <a:rPr lang="en-US" altLang="en-US" sz="2000" dirty="0">
                <a:solidFill>
                  <a:schemeClr val="tx1"/>
                </a:solidFill>
                <a:latin typeface="Bookman Old Style" panose="02050604050505020204" pitchFamily="18" charset="0"/>
              </a:rPr>
              <a:t> </a:t>
            </a:r>
            <a:r>
              <a:rPr lang="en-US" altLang="en-US" sz="2000" dirty="0">
                <a:solidFill>
                  <a:schemeClr val="tx1"/>
                </a:solidFill>
              </a:rPr>
              <a:t>π</a:t>
            </a:r>
            <a:r>
              <a:rPr lang="en-US" altLang="en-US" sz="2000" dirty="0" err="1">
                <a:solidFill>
                  <a:schemeClr val="tx1"/>
                </a:solidFill>
              </a:rPr>
              <a:t>οί</a:t>
            </a:r>
            <a:r>
              <a:rPr lang="en-US" altLang="en-US" sz="2000" dirty="0">
                <a:solidFill>
                  <a:schemeClr val="tx1"/>
                </a:solidFill>
              </a:rPr>
              <a:t>α</a:t>
            </a:r>
            <a:r>
              <a:rPr lang="en-US" altLang="en-US" sz="2000" dirty="0" err="1">
                <a:solidFill>
                  <a:schemeClr val="tx1"/>
                </a:solidFill>
              </a:rPr>
              <a:t>ς</a:t>
            </a:r>
            <a:endParaRPr lang="en-US" altLang="en-US" sz="2000" dirty="0">
              <a:solidFill>
                <a:schemeClr val="tx1"/>
              </a:solidFill>
              <a:latin typeface="Bookman Old Style" panose="02050604050505020204" pitchFamily="18" charset="0"/>
            </a:endParaRPr>
          </a:p>
          <a:p>
            <a:pPr>
              <a:lnSpc>
                <a:spcPct val="80000"/>
              </a:lnSpc>
            </a:pPr>
            <a:r>
              <a:rPr lang="en-US" altLang="en-US" sz="2000" dirty="0" err="1">
                <a:solidFill>
                  <a:schemeClr val="tx1"/>
                </a:solidFill>
                <a:cs typeface="Lucida Grande" panose="020B0600040502020204" pitchFamily="34" charset="0"/>
              </a:rPr>
              <a:t>ἔ</a:t>
            </a:r>
            <a:r>
              <a:rPr lang="en-US" altLang="en-US" sz="2000" dirty="0" err="1">
                <a:solidFill>
                  <a:schemeClr val="tx1"/>
                </a:solidFill>
              </a:rPr>
              <a:t>μμι</a:t>
            </a:r>
            <a:r>
              <a:rPr lang="en-US" altLang="en-US" sz="2000" dirty="0">
                <a:solidFill>
                  <a:schemeClr val="tx1"/>
                </a:solidFill>
                <a:latin typeface="Bookman Old Style" panose="02050604050505020204" pitchFamily="18" charset="0"/>
              </a:rPr>
              <a:t>, </a:t>
            </a:r>
            <a:r>
              <a:rPr lang="en-US" altLang="en-US" sz="2000" dirty="0" err="1">
                <a:solidFill>
                  <a:schemeClr val="tx1"/>
                </a:solidFill>
              </a:rPr>
              <a:t>τεθνάκην</a:t>
            </a:r>
            <a:r>
              <a:rPr lang="en-US" altLang="en-US" sz="2000" dirty="0">
                <a:solidFill>
                  <a:schemeClr val="tx1"/>
                </a:solidFill>
                <a:latin typeface="Bookman Old Style" panose="02050604050505020204" pitchFamily="18" charset="0"/>
              </a:rPr>
              <a:t> </a:t>
            </a:r>
            <a:r>
              <a:rPr lang="en-US" altLang="en-US" sz="2000" dirty="0" err="1">
                <a:solidFill>
                  <a:schemeClr val="tx1"/>
                </a:solidFill>
              </a:rPr>
              <a:t>δ</a:t>
            </a:r>
            <a:r>
              <a:rPr lang="en-US" altLang="en-US" sz="2000" dirty="0">
                <a:solidFill>
                  <a:schemeClr val="tx1"/>
                </a:solidFill>
                <a:latin typeface="Bookman Old Style" panose="02050604050505020204" pitchFamily="18" charset="0"/>
              </a:rPr>
              <a:t>’ </a:t>
            </a:r>
            <a:r>
              <a:rPr lang="en-US" altLang="en-US" sz="2000" dirty="0" err="1">
                <a:solidFill>
                  <a:schemeClr val="tx1"/>
                </a:solidFill>
                <a:cs typeface="Lucida Grande" panose="020B0600040502020204" pitchFamily="34" charset="0"/>
              </a:rPr>
              <a:t>ὀ</a:t>
            </a:r>
            <a:r>
              <a:rPr lang="en-US" altLang="en-US" sz="2000" dirty="0" err="1">
                <a:solidFill>
                  <a:schemeClr val="tx1"/>
                </a:solidFill>
              </a:rPr>
              <a:t>λίγω</a:t>
            </a:r>
            <a:r>
              <a:rPr lang="en-US" altLang="en-US" sz="2000" dirty="0">
                <a:solidFill>
                  <a:schemeClr val="tx1"/>
                </a:solidFill>
                <a:latin typeface="Bookman Old Style" panose="02050604050505020204" pitchFamily="18" charset="0"/>
              </a:rPr>
              <a:t> ’</a:t>
            </a:r>
            <a:r>
              <a:rPr lang="en-US" altLang="en-US" sz="2000" dirty="0">
                <a:solidFill>
                  <a:schemeClr val="tx1"/>
                </a:solidFill>
              </a:rPr>
              <a:t>π</a:t>
            </a:r>
            <a:r>
              <a:rPr lang="en-US" altLang="en-US" sz="2000" dirty="0" err="1">
                <a:solidFill>
                  <a:schemeClr val="tx1"/>
                </a:solidFill>
              </a:rPr>
              <a:t>ιδεύης</a:t>
            </a:r>
            <a:r>
              <a:rPr lang="en-US" altLang="en-US" sz="2000" i="1" dirty="0">
                <a:solidFill>
                  <a:srgbClr val="817E17"/>
                </a:solidFill>
                <a:latin typeface="Bookman Old Style" panose="02050604050505020204" pitchFamily="18" charset="0"/>
              </a:rPr>
              <a:t> </a:t>
            </a:r>
            <a:endParaRPr lang="en-US" altLang="en-US" sz="2000" dirty="0">
              <a:solidFill>
                <a:schemeClr val="tx1"/>
              </a:solidFill>
              <a:latin typeface="Bookman Old Style" panose="02050604050505020204" pitchFamily="18" charset="0"/>
            </a:endParaRPr>
          </a:p>
          <a:p>
            <a:pPr>
              <a:lnSpc>
                <a:spcPct val="80000"/>
              </a:lnSpc>
            </a:pPr>
            <a:r>
              <a:rPr lang="en-US" altLang="en-US" sz="2000" dirty="0" err="1">
                <a:solidFill>
                  <a:schemeClr val="tx1"/>
                </a:solidFill>
              </a:rPr>
              <a:t>φ</a:t>
            </a:r>
            <a:r>
              <a:rPr lang="en-US" altLang="en-US" sz="2000" dirty="0">
                <a:solidFill>
                  <a:schemeClr val="tx1"/>
                </a:solidFill>
              </a:rPr>
              <a:t>α</a:t>
            </a:r>
            <a:r>
              <a:rPr lang="en-US" altLang="en-US" sz="2000" dirty="0" err="1">
                <a:solidFill>
                  <a:schemeClr val="tx1"/>
                </a:solidFill>
              </a:rPr>
              <a:t>ίνομ</a:t>
            </a:r>
            <a:r>
              <a:rPr lang="en-US" altLang="en-US" sz="2000" dirty="0">
                <a:solidFill>
                  <a:schemeClr val="tx1"/>
                </a:solidFill>
                <a:latin typeface="Bookman Old Style" panose="02050604050505020204" pitchFamily="18" charset="0"/>
              </a:rPr>
              <a:t>’ </a:t>
            </a:r>
            <a:r>
              <a:rPr lang="en-US" altLang="en-US" sz="2000" dirty="0" err="1">
                <a:solidFill>
                  <a:schemeClr val="tx1"/>
                </a:solidFill>
                <a:cs typeface="Lucida Grande" panose="020B0600040502020204" pitchFamily="34" charset="0"/>
              </a:rPr>
              <a:t>ἔ</a:t>
            </a:r>
            <a:r>
              <a:rPr lang="en-US" altLang="en-US" sz="2000" dirty="0" err="1">
                <a:solidFill>
                  <a:schemeClr val="tx1"/>
                </a:solidFill>
              </a:rPr>
              <a:t>μ</a:t>
            </a:r>
            <a:r>
              <a:rPr lang="en-US" altLang="en-US" sz="2000" dirty="0">
                <a:solidFill>
                  <a:schemeClr val="tx1"/>
                </a:solidFill>
                <a:latin typeface="Bookman Old Style" panose="02050604050505020204" pitchFamily="18" charset="0"/>
              </a:rPr>
              <a:t>’ </a:t>
            </a:r>
            <a:r>
              <a:rPr lang="en-US" altLang="en-US" sz="2000" dirty="0">
                <a:solidFill>
                  <a:schemeClr val="tx1"/>
                </a:solidFill>
              </a:rPr>
              <a:t>α</a:t>
            </a:r>
            <a:r>
              <a:rPr lang="en-US" altLang="en-US" sz="2000" dirty="0" err="1">
                <a:solidFill>
                  <a:schemeClr val="tx1"/>
                </a:solidFill>
                <a:cs typeface="Lucida Grande" panose="020B0600040502020204" pitchFamily="34" charset="0"/>
              </a:rPr>
              <a:t>ὔ</a:t>
            </a:r>
            <a:r>
              <a:rPr lang="en-US" altLang="en-US" sz="2000" dirty="0" err="1">
                <a:solidFill>
                  <a:schemeClr val="tx1"/>
                </a:solidFill>
              </a:rPr>
              <a:t>τ</a:t>
            </a:r>
            <a:r>
              <a:rPr lang="en-US" altLang="en-US" sz="2000" dirty="0">
                <a:solidFill>
                  <a:schemeClr val="tx1"/>
                </a:solidFill>
              </a:rPr>
              <a:t>α</a:t>
            </a:r>
            <a:r>
              <a:rPr lang="en-US" altLang="en-US" sz="2000" dirty="0" err="1">
                <a:solidFill>
                  <a:schemeClr val="tx1"/>
                </a:solidFill>
              </a:rPr>
              <a:t>ι</a:t>
            </a:r>
            <a:r>
              <a:rPr lang="en-US" altLang="en-US" sz="2000" dirty="0">
                <a:solidFill>
                  <a:schemeClr val="tx1"/>
                </a:solidFill>
                <a:latin typeface="Bookman Old Style" panose="02050604050505020204" pitchFamily="18" charset="0"/>
              </a:rPr>
              <a:t>.</a:t>
            </a:r>
          </a:p>
          <a:p>
            <a:pPr>
              <a:lnSpc>
                <a:spcPct val="80000"/>
              </a:lnSpc>
            </a:pPr>
            <a:endParaRPr lang="en-US" altLang="en-US" sz="2000" dirty="0">
              <a:solidFill>
                <a:schemeClr val="tx1"/>
              </a:solidFill>
              <a:latin typeface="Bookman Old Style" panose="02050604050505020204" pitchFamily="18" charset="0"/>
            </a:endParaRPr>
          </a:p>
        </p:txBody>
      </p:sp>
      <p:pic>
        <p:nvPicPr>
          <p:cNvPr id="318469" name="Picture 1029">
            <a:extLst>
              <a:ext uri="{FF2B5EF4-FFF2-40B4-BE49-F238E27FC236}">
                <a16:creationId xmlns:a16="http://schemas.microsoft.com/office/drawing/2014/main" id="{DCA44546-AEB6-9578-2B4F-74630EA465D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9272" t="13454" r="24452" b="10768"/>
          <a:stretch>
            <a:fillRect/>
          </a:stretch>
        </p:blipFill>
        <p:spPr bwMode="auto">
          <a:xfrm>
            <a:off x="6002338" y="0"/>
            <a:ext cx="3141662" cy="6858000"/>
          </a:xfrm>
          <a:prstGeom prst="rect">
            <a:avLst/>
          </a:prstGeom>
          <a:noFill/>
          <a:ln>
            <a:noFill/>
          </a:ln>
          <a:effectLst/>
          <a:extLst>
            <a:ext uri="{909E8E84-426E-40DD-AFC4-6F175D3DCCD1}">
              <a14:hiddenFill xmlns:a14="http://schemas.microsoft.com/office/drawing/2010/main">
                <a:blipFill dpi="0" rotWithShape="0">
                  <a:blip/>
                  <a:srcRect l="29272" t="13454" r="24452" b="10768"/>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18470" name="Text Box 1030">
            <a:extLst>
              <a:ext uri="{FF2B5EF4-FFF2-40B4-BE49-F238E27FC236}">
                <a16:creationId xmlns:a16="http://schemas.microsoft.com/office/drawing/2014/main" id="{3A7919B6-41AE-92C3-1770-4B1FD15941C5}"/>
              </a:ext>
            </a:extLst>
          </p:cNvPr>
          <p:cNvSpPr txBox="1">
            <a:spLocks noChangeArrowheads="1"/>
          </p:cNvSpPr>
          <p:nvPr/>
        </p:nvSpPr>
        <p:spPr bwMode="auto">
          <a:xfrm>
            <a:off x="228600" y="4572000"/>
            <a:ext cx="5029200" cy="2677656"/>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GB" altLang="en-US" dirty="0">
                <a:solidFill>
                  <a:schemeClr val="tx1"/>
                </a:solidFill>
                <a:latin typeface="Palatino Linotype" panose="02040502050505030304" pitchFamily="18" charset="0"/>
              </a:rPr>
              <a:t>For when I see you, I can’t talk,</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my tongue freezes, my flesh burns,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I am blind, my ears throb,</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I sweat, shiver and go pale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feel as if I am dying.</a:t>
            </a:r>
          </a:p>
          <a:p>
            <a:endParaRPr lang="en-GB" altLang="en-US" dirty="0">
              <a:solidFill>
                <a:schemeClr val="tx1"/>
              </a:solidFill>
              <a:latin typeface="Times New Roman" panose="02020603050405020304" pitchFamily="18" charset="0"/>
            </a:endParaRPr>
          </a:p>
          <a:p>
            <a:endParaRPr lang="en-US"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a:extLst>
              <a:ext uri="{FF2B5EF4-FFF2-40B4-BE49-F238E27FC236}">
                <a16:creationId xmlns:a16="http://schemas.microsoft.com/office/drawing/2014/main" id="{2C8B6CE2-3C5B-7079-25D5-4E0FCB46EB65}"/>
              </a:ext>
            </a:extLst>
          </p:cNvPr>
          <p:cNvSpPr>
            <a:spLocks noGrp="1" noChangeArrowheads="1"/>
          </p:cNvSpPr>
          <p:nvPr>
            <p:ph type="title"/>
          </p:nvPr>
        </p:nvSpPr>
        <p:spPr>
          <a:xfrm>
            <a:off x="304800" y="4724400"/>
            <a:ext cx="5029200" cy="1066800"/>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sz="2800"/>
              <a:t>Postcards of Alexandria </a:t>
            </a:r>
            <a:br>
              <a:rPr lang="en-US" altLang="en-US" sz="2800"/>
            </a:br>
            <a:r>
              <a:rPr lang="en-US" altLang="en-US" sz="2800"/>
              <a:t>c. 1900 AD</a:t>
            </a:r>
            <a:endParaRPr lang="en-US" altLang="en-US"/>
          </a:p>
        </p:txBody>
      </p:sp>
      <p:sp>
        <p:nvSpPr>
          <p:cNvPr id="5122" name="Rectangle 2">
            <a:extLst>
              <a:ext uri="{FF2B5EF4-FFF2-40B4-BE49-F238E27FC236}">
                <a16:creationId xmlns:a16="http://schemas.microsoft.com/office/drawing/2014/main" id="{6CEE9D35-6D09-3EEF-2BA5-5AF610D837C2}"/>
              </a:ext>
            </a:extLst>
          </p:cNvPr>
          <p:cNvSpPr>
            <a:spLocks noGrp="1" noChangeArrowheads="1"/>
          </p:cNvSpPr>
          <p:nvPr>
            <p:ph type="subTitle" idx="4294967295"/>
          </p:nvPr>
        </p:nvSpPr>
        <p:spPr bwMode="auto">
          <a:xfrm>
            <a:off x="1371600" y="3930650"/>
            <a:ext cx="6400800" cy="17526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en-US"/>
          </a:p>
        </p:txBody>
      </p:sp>
      <p:pic>
        <p:nvPicPr>
          <p:cNvPr id="5125" name="Picture 5">
            <a:extLst>
              <a:ext uri="{FF2B5EF4-FFF2-40B4-BE49-F238E27FC236}">
                <a16:creationId xmlns:a16="http://schemas.microsoft.com/office/drawing/2014/main" id="{15727237-8FA7-0C79-245A-9F986D9A88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188" y="304800"/>
            <a:ext cx="4316412" cy="2736850"/>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a:extLst>
              <a:ext uri="{FF2B5EF4-FFF2-40B4-BE49-F238E27FC236}">
                <a16:creationId xmlns:a16="http://schemas.microsoft.com/office/drawing/2014/main" id="{E4FD3A14-F21D-C6E4-F8C3-CF1FF42501A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304800"/>
            <a:ext cx="4237038" cy="27384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8866" name="Rectangle 2">
            <a:extLst>
              <a:ext uri="{FF2B5EF4-FFF2-40B4-BE49-F238E27FC236}">
                <a16:creationId xmlns:a16="http://schemas.microsoft.com/office/drawing/2014/main" id="{149B3794-6498-9E96-DAC8-2F1AD81EFBA4}"/>
              </a:ext>
            </a:extLst>
          </p:cNvPr>
          <p:cNvSpPr>
            <a:spLocks noGrp="1" noChangeArrowheads="1"/>
          </p:cNvSpPr>
          <p:nvPr>
            <p:ph type="title"/>
          </p:nvPr>
        </p:nvSpPr>
        <p:spPr>
          <a:xfrm>
            <a:off x="152400" y="608013"/>
            <a:ext cx="7759700" cy="5948362"/>
          </a:xfrm>
          <a:ln/>
        </p:spPr>
        <p:txBody>
          <a:bodyPr/>
          <a:lstStyle/>
          <a:p>
            <a:endParaRPr lang="en-US"/>
          </a:p>
        </p:txBody>
      </p:sp>
      <p:pic>
        <p:nvPicPr>
          <p:cNvPr id="548867" name="Picture 3">
            <a:extLst>
              <a:ext uri="{FF2B5EF4-FFF2-40B4-BE49-F238E27FC236}">
                <a16:creationId xmlns:a16="http://schemas.microsoft.com/office/drawing/2014/main" id="{274BE7AA-3EFC-8C26-9244-4D7A0FA395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27238" y="0"/>
            <a:ext cx="5211762"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8514" name="Rectangle 2">
            <a:extLst>
              <a:ext uri="{FF2B5EF4-FFF2-40B4-BE49-F238E27FC236}">
                <a16:creationId xmlns:a16="http://schemas.microsoft.com/office/drawing/2014/main" id="{BA02E62F-A4BB-94B8-EE57-E79A09EA00EC}"/>
              </a:ext>
            </a:extLst>
          </p:cNvPr>
          <p:cNvSpPr>
            <a:spLocks noGrp="1" noChangeArrowheads="1"/>
          </p:cNvSpPr>
          <p:nvPr>
            <p:ph type="title"/>
          </p:nvPr>
        </p:nvSpPr>
        <p:spPr>
          <a:xfrm>
            <a:off x="685800" y="2284413"/>
            <a:ext cx="7772400" cy="1236662"/>
          </a:xfrm>
          <a:ln/>
        </p:spPr>
        <p:txBody>
          <a:bodyPr/>
          <a:lstStyle/>
          <a:p>
            <a:endParaRPr lang="en-US"/>
          </a:p>
        </p:txBody>
      </p:sp>
      <p:sp>
        <p:nvSpPr>
          <p:cNvPr id="448515" name="Rectangle 3">
            <a:extLst>
              <a:ext uri="{FF2B5EF4-FFF2-40B4-BE49-F238E27FC236}">
                <a16:creationId xmlns:a16="http://schemas.microsoft.com/office/drawing/2014/main" id="{BE4C4289-18FB-C33B-DB61-2DB37D330F94}"/>
              </a:ext>
            </a:extLst>
          </p:cNvPr>
          <p:cNvSpPr>
            <a:spLocks noGrp="1" noChangeArrowheads="1"/>
          </p:cNvSpPr>
          <p:nvPr>
            <p:ph type="subTitle" idx="4294967295"/>
          </p:nvPr>
        </p:nvSpPr>
        <p:spPr bwMode="auto">
          <a:xfrm>
            <a:off x="1371600" y="3930650"/>
            <a:ext cx="6400800" cy="17526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en-US"/>
          </a:p>
        </p:txBody>
      </p:sp>
      <p:pic>
        <p:nvPicPr>
          <p:cNvPr id="448516" name="Picture 4">
            <a:extLst>
              <a:ext uri="{FF2B5EF4-FFF2-40B4-BE49-F238E27FC236}">
                <a16:creationId xmlns:a16="http://schemas.microsoft.com/office/drawing/2014/main" id="{8902BA2B-09F6-B3AA-2CC9-EB122CC713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884" t="2991" r="1857"/>
          <a:stretch>
            <a:fillRect/>
          </a:stretch>
        </p:blipFill>
        <p:spPr bwMode="auto">
          <a:xfrm>
            <a:off x="1676400" y="0"/>
            <a:ext cx="5791200" cy="5684838"/>
          </a:xfrm>
          <a:prstGeom prst="rect">
            <a:avLst/>
          </a:prstGeom>
          <a:noFill/>
          <a:ln>
            <a:noFill/>
          </a:ln>
          <a:effectLst/>
          <a:extLst>
            <a:ext uri="{909E8E84-426E-40DD-AFC4-6F175D3DCCD1}">
              <a14:hiddenFill xmlns:a14="http://schemas.microsoft.com/office/drawing/2010/main">
                <a:blipFill dpi="0" rotWithShape="0">
                  <a:blip/>
                  <a:srcRect l="1884" t="2991" r="1857"/>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48517" name="Text Box 5">
            <a:extLst>
              <a:ext uri="{FF2B5EF4-FFF2-40B4-BE49-F238E27FC236}">
                <a16:creationId xmlns:a16="http://schemas.microsoft.com/office/drawing/2014/main" id="{7DAF5E75-564A-CFA5-8A4B-D2AE995938D8}"/>
              </a:ext>
            </a:extLst>
          </p:cNvPr>
          <p:cNvSpPr txBox="1">
            <a:spLocks noChangeArrowheads="1"/>
          </p:cNvSpPr>
          <p:nvPr/>
        </p:nvSpPr>
        <p:spPr bwMode="auto">
          <a:xfrm>
            <a:off x="2057400" y="5867400"/>
            <a:ext cx="5159375"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a:spcBef>
                <a:spcPts val="1250"/>
              </a:spcBef>
              <a:buClrTx/>
              <a:buFontTx/>
              <a:buNone/>
            </a:pPr>
            <a:r>
              <a:rPr lang="en-US" altLang="en-US" sz="2000" b="1"/>
              <a:t>Flaxman, </a:t>
            </a:r>
            <a:r>
              <a:rPr lang="en-US" altLang="en-US" sz="2000" b="1" i="1"/>
              <a:t>The Shield of Achilles</a:t>
            </a:r>
          </a:p>
        </p:txBody>
      </p:sp>
    </p:spTree>
  </p:cSld>
  <p:clrMapOvr>
    <a:masterClrMapping/>
  </p:clrMapOvr>
  <p:transition spd="med"/>
  <p:timing>
    <p:tnLst>
      <p:par>
        <p:cTn id="1" dur="indefinite"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1">
            <a:extLst>
              <a:ext uri="{FF2B5EF4-FFF2-40B4-BE49-F238E27FC236}">
                <a16:creationId xmlns:a16="http://schemas.microsoft.com/office/drawing/2014/main" id="{6C06E049-8153-9B49-988B-8121FF8668EE}"/>
              </a:ext>
            </a:extLst>
          </p:cNvPr>
          <p:cNvSpPr>
            <a:spLocks noGrp="1" noChangeArrowheads="1"/>
          </p:cNvSpPr>
          <p:nvPr>
            <p:ph type="title"/>
          </p:nvPr>
        </p:nvSpPr>
        <p:spPr>
          <a:xfrm>
            <a:off x="152400" y="4724400"/>
            <a:ext cx="7772400" cy="1922463"/>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en-US" sz="2400" b="0" dirty="0" err="1">
                <a:latin typeface="Palatino Linotype" panose="02040502050505030304" pitchFamily="18" charset="0"/>
                <a:cs typeface="Arial" panose="020B0604020202020204" pitchFamily="34" charset="0"/>
              </a:rPr>
              <a:t>Automedon</a:t>
            </a:r>
            <a:r>
              <a:rPr lang="en-GB" altLang="en-US" sz="2400" b="0" dirty="0">
                <a:latin typeface="Palatino Linotype" panose="02040502050505030304" pitchFamily="18" charset="0"/>
                <a:cs typeface="Arial" panose="020B0604020202020204" pitchFamily="34" charset="0"/>
              </a:rPr>
              <a:t> and Alcinous</a:t>
            </a:r>
            <a:br>
              <a:rPr lang="en-GB" altLang="en-US" sz="2400" b="0" dirty="0">
                <a:latin typeface="Palatino Linotype" panose="02040502050505030304" pitchFamily="18" charset="0"/>
                <a:cs typeface="Arial" panose="020B0604020202020204" pitchFamily="34" charset="0"/>
              </a:rPr>
            </a:br>
            <a:r>
              <a:rPr lang="en-GB" altLang="en-US" sz="2400" b="0" dirty="0">
                <a:latin typeface="Palatino Linotype" panose="02040502050505030304" pitchFamily="18" charset="0"/>
                <a:cs typeface="Arial" panose="020B0604020202020204" pitchFamily="34" charset="0"/>
              </a:rPr>
              <a:t>yoked the horses; </a:t>
            </a:r>
            <a:r>
              <a:rPr lang="en-GB" altLang="en-US" sz="2400" b="0" dirty="0" err="1">
                <a:latin typeface="Palatino Linotype" panose="02040502050505030304" pitchFamily="18" charset="0"/>
                <a:cs typeface="Arial" panose="020B0604020202020204" pitchFamily="34" charset="0"/>
              </a:rPr>
              <a:t>Automedon</a:t>
            </a:r>
            <a:br>
              <a:rPr lang="en-GB" altLang="en-US" sz="2400" b="0" dirty="0">
                <a:latin typeface="Palatino Linotype" panose="02040502050505030304" pitchFamily="18" charset="0"/>
                <a:cs typeface="Arial" panose="020B0604020202020204" pitchFamily="34" charset="0"/>
              </a:rPr>
            </a:br>
            <a:r>
              <a:rPr lang="en-GB" altLang="en-US" sz="2400" b="0" dirty="0">
                <a:latin typeface="Palatino Linotype" panose="02040502050505030304" pitchFamily="18" charset="0"/>
                <a:cs typeface="Arial" panose="020B0604020202020204" pitchFamily="34" charset="0"/>
              </a:rPr>
              <a:t>grasped the whip in his right hand</a:t>
            </a:r>
            <a:br>
              <a:rPr lang="en-GB" altLang="en-US" sz="2400" b="0" dirty="0">
                <a:latin typeface="Palatino Linotype" panose="02040502050505030304" pitchFamily="18" charset="0"/>
                <a:cs typeface="Arial" panose="020B0604020202020204" pitchFamily="34" charset="0"/>
              </a:rPr>
            </a:br>
            <a:r>
              <a:rPr lang="en-GB" altLang="en-US" sz="2400" b="0" dirty="0">
                <a:latin typeface="Palatino Linotype" panose="02040502050505030304" pitchFamily="18" charset="0"/>
                <a:cs typeface="Arial" panose="020B0604020202020204" pitchFamily="34" charset="0"/>
              </a:rPr>
              <a:t>and leapt on to the chariot. </a:t>
            </a:r>
            <a:br>
              <a:rPr lang="en-GB" altLang="en-US" sz="2400" b="0" dirty="0">
                <a:latin typeface="Palatino Linotype" panose="02040502050505030304" pitchFamily="18" charset="0"/>
                <a:cs typeface="Arial" panose="020B0604020202020204" pitchFamily="34" charset="0"/>
              </a:rPr>
            </a:br>
            <a:endParaRPr lang="en-GB" altLang="en-US" sz="2400" b="0" dirty="0">
              <a:latin typeface="Palatino Linotype" panose="02040502050505030304" pitchFamily="18" charset="0"/>
              <a:cs typeface="Arial" panose="020B0604020202020204" pitchFamily="34" charset="0"/>
            </a:endParaRPr>
          </a:p>
        </p:txBody>
      </p:sp>
      <p:sp>
        <p:nvSpPr>
          <p:cNvPr id="55298" name="Rectangle 2">
            <a:extLst>
              <a:ext uri="{FF2B5EF4-FFF2-40B4-BE49-F238E27FC236}">
                <a16:creationId xmlns:a16="http://schemas.microsoft.com/office/drawing/2014/main" id="{C269EB03-8E09-2DC2-ECA2-E66612D9712A}"/>
              </a:ext>
            </a:extLst>
          </p:cNvPr>
          <p:cNvSpPr>
            <a:spLocks noGrp="1" noChangeArrowheads="1"/>
          </p:cNvSpPr>
          <p:nvPr>
            <p:ph type="subTitle" idx="4294967295"/>
          </p:nvPr>
        </p:nvSpPr>
        <p:spPr bwMode="auto">
          <a:xfrm>
            <a:off x="1371600" y="3930650"/>
            <a:ext cx="6400800" cy="17526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en-US"/>
          </a:p>
        </p:txBody>
      </p:sp>
      <p:pic>
        <p:nvPicPr>
          <p:cNvPr id="55299" name="Picture 3">
            <a:extLst>
              <a:ext uri="{FF2B5EF4-FFF2-40B4-BE49-F238E27FC236}">
                <a16:creationId xmlns:a16="http://schemas.microsoft.com/office/drawing/2014/main" id="{33621533-FD36-34BE-8436-D98598FA20E3}"/>
              </a:ext>
            </a:extLst>
          </p:cNvPr>
          <p:cNvPicPr>
            <a:picLocks noChangeAspect="1" noChangeArrowheads="1"/>
          </p:cNvPicPr>
          <p:nvPr/>
        </p:nvPicPr>
        <p:blipFill>
          <a:blip r:embed="rId3">
            <a:lum contrast="16000"/>
            <a:extLst>
              <a:ext uri="{28A0092B-C50C-407E-A947-70E740481C1C}">
                <a14:useLocalDpi xmlns:a14="http://schemas.microsoft.com/office/drawing/2010/main" val="0"/>
              </a:ext>
            </a:extLst>
          </a:blip>
          <a:srcRect l="18291" t="11493" r="17072" b="25955"/>
          <a:stretch>
            <a:fillRect/>
          </a:stretch>
        </p:blipFill>
        <p:spPr bwMode="auto">
          <a:xfrm>
            <a:off x="2743200" y="0"/>
            <a:ext cx="6400800" cy="4418013"/>
          </a:xfrm>
          <a:prstGeom prst="rect">
            <a:avLst/>
          </a:prstGeom>
          <a:noFill/>
          <a:ln>
            <a:noFill/>
          </a:ln>
          <a:effectLst/>
          <a:extLst>
            <a:ext uri="{909E8E84-426E-40DD-AFC4-6F175D3DCCD1}">
              <a14:hiddenFill xmlns:a14="http://schemas.microsoft.com/office/drawing/2010/main">
                <a:blipFill dpi="0" rotWithShape="0">
                  <a:blip>
                    <a:lum contrast="16000"/>
                  </a:blip>
                  <a:srcRect l="18291" t="11493" r="17072" b="25955"/>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1">
            <a:extLst>
              <a:ext uri="{FF2B5EF4-FFF2-40B4-BE49-F238E27FC236}">
                <a16:creationId xmlns:a16="http://schemas.microsoft.com/office/drawing/2014/main" id="{6C748330-DABB-6337-FDC8-C593A1C8BA0C}"/>
              </a:ext>
            </a:extLst>
          </p:cNvPr>
          <p:cNvSpPr>
            <a:spLocks noGrp="1" noChangeArrowheads="1"/>
          </p:cNvSpPr>
          <p:nvPr>
            <p:ph type="title"/>
          </p:nvPr>
        </p:nvSpPr>
        <p:spPr>
          <a:xfrm>
            <a:off x="152400" y="5181600"/>
            <a:ext cx="7772400" cy="1495425"/>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en-US" sz="2400" b="0" dirty="0">
                <a:latin typeface="Palatino Linotype" panose="02040502050505030304" pitchFamily="18" charset="0"/>
                <a:cs typeface="Arial" panose="020B0604020202020204" pitchFamily="34" charset="0"/>
              </a:rPr>
              <a:t>Behind him came Achilles, armed,</a:t>
            </a:r>
            <a:br>
              <a:rPr lang="en-GB" altLang="en-US" sz="2400" b="0" dirty="0">
                <a:latin typeface="Palatino Linotype" panose="02040502050505030304" pitchFamily="18" charset="0"/>
                <a:cs typeface="Arial" panose="020B0604020202020204" pitchFamily="34" charset="0"/>
              </a:rPr>
            </a:br>
            <a:r>
              <a:rPr lang="en-GB" altLang="en-US" sz="2400" b="0" dirty="0">
                <a:latin typeface="Palatino Linotype" panose="02040502050505030304" pitchFamily="18" charset="0"/>
                <a:cs typeface="Arial" panose="020B0604020202020204" pitchFamily="34" charset="0"/>
              </a:rPr>
              <a:t>gleaming like bright Hyperion.</a:t>
            </a:r>
            <a:br>
              <a:rPr lang="en-GB" altLang="en-US" sz="2400" b="0" dirty="0">
                <a:latin typeface="Palatino Linotype" panose="02040502050505030304" pitchFamily="18" charset="0"/>
                <a:cs typeface="Arial" panose="020B0604020202020204" pitchFamily="34" charset="0"/>
              </a:rPr>
            </a:br>
            <a:r>
              <a:rPr lang="en-GB" altLang="en-US" sz="2400" b="0" dirty="0">
                <a:latin typeface="Palatino Linotype" panose="02040502050505030304" pitchFamily="18" charset="0"/>
                <a:cs typeface="Arial" panose="020B0604020202020204" pitchFamily="34" charset="0"/>
              </a:rPr>
              <a:t>He called to his father’s horses: </a:t>
            </a:r>
            <a:br>
              <a:rPr lang="en-GB" altLang="en-US" b="0" dirty="0">
                <a:latin typeface="Palatino Linotype" panose="02040502050505030304" pitchFamily="18" charset="0"/>
                <a:cs typeface="Arial" panose="020B0604020202020204" pitchFamily="34" charset="0"/>
              </a:rPr>
            </a:br>
            <a:endParaRPr lang="en-GB" altLang="en-US" b="0" dirty="0">
              <a:latin typeface="Palatino Linotype" panose="02040502050505030304" pitchFamily="18" charset="0"/>
              <a:cs typeface="Arial" panose="020B0604020202020204" pitchFamily="34" charset="0"/>
            </a:endParaRPr>
          </a:p>
        </p:txBody>
      </p:sp>
      <p:sp>
        <p:nvSpPr>
          <p:cNvPr id="56322" name="Rectangle 2">
            <a:extLst>
              <a:ext uri="{FF2B5EF4-FFF2-40B4-BE49-F238E27FC236}">
                <a16:creationId xmlns:a16="http://schemas.microsoft.com/office/drawing/2014/main" id="{62D74C55-0D10-B2BC-F51B-419B554BF178}"/>
              </a:ext>
            </a:extLst>
          </p:cNvPr>
          <p:cNvSpPr>
            <a:spLocks noGrp="1" noChangeArrowheads="1"/>
          </p:cNvSpPr>
          <p:nvPr>
            <p:ph type="subTitle" idx="4294967295"/>
          </p:nvPr>
        </p:nvSpPr>
        <p:spPr bwMode="auto">
          <a:xfrm>
            <a:off x="1371600" y="3930650"/>
            <a:ext cx="6400800" cy="17526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en-US"/>
          </a:p>
        </p:txBody>
      </p:sp>
      <p:pic>
        <p:nvPicPr>
          <p:cNvPr id="56325" name="Picture 5">
            <a:extLst>
              <a:ext uri="{FF2B5EF4-FFF2-40B4-BE49-F238E27FC236}">
                <a16:creationId xmlns:a16="http://schemas.microsoft.com/office/drawing/2014/main" id="{0E73835F-E330-FD9D-4588-015FBB532DBB}"/>
              </a:ext>
            </a:extLst>
          </p:cNvPr>
          <p:cNvPicPr>
            <a:picLocks noChangeAspect="1" noChangeArrowheads="1"/>
          </p:cNvPicPr>
          <p:nvPr/>
        </p:nvPicPr>
        <p:blipFill>
          <a:blip r:embed="rId3">
            <a:lum bright="4000"/>
            <a:extLst>
              <a:ext uri="{28A0092B-C50C-407E-A947-70E740481C1C}">
                <a14:useLocalDpi xmlns:a14="http://schemas.microsoft.com/office/drawing/2010/main" val="0"/>
              </a:ext>
            </a:extLst>
          </a:blip>
          <a:srcRect l="5118" r="12610"/>
          <a:stretch>
            <a:fillRect/>
          </a:stretch>
        </p:blipFill>
        <p:spPr bwMode="auto">
          <a:xfrm>
            <a:off x="5638800" y="0"/>
            <a:ext cx="3675063" cy="6629400"/>
          </a:xfrm>
          <a:prstGeom prst="rect">
            <a:avLst/>
          </a:prstGeom>
          <a:noFill/>
          <a:ln>
            <a:noFill/>
          </a:ln>
          <a:effectLst/>
          <a:extLst>
            <a:ext uri="{909E8E84-426E-40DD-AFC4-6F175D3DCCD1}">
              <a14:hiddenFill xmlns:a14="http://schemas.microsoft.com/office/drawing/2010/main">
                <a:blipFill dpi="0" rotWithShape="0">
                  <a:blip>
                    <a:lum bright="4000"/>
                  </a:blip>
                  <a:srcRect l="5118" r="12610"/>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
            <a:extLst>
              <a:ext uri="{FF2B5EF4-FFF2-40B4-BE49-F238E27FC236}">
                <a16:creationId xmlns:a16="http://schemas.microsoft.com/office/drawing/2014/main" id="{EA8E647A-2AC7-E149-2DDF-C780CCAD74C2}"/>
              </a:ext>
            </a:extLst>
          </p:cNvPr>
          <p:cNvSpPr>
            <a:spLocks noGrp="1" noChangeArrowheads="1"/>
          </p:cNvSpPr>
          <p:nvPr>
            <p:ph type="title"/>
          </p:nvPr>
        </p:nvSpPr>
        <p:spPr>
          <a:xfrm>
            <a:off x="152400" y="4724400"/>
            <a:ext cx="7772400" cy="1922463"/>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en-US" sz="2400" b="0" dirty="0">
                <a:latin typeface="Palatino Linotype" panose="02040502050505030304" pitchFamily="18" charset="0"/>
                <a:cs typeface="Arial" panose="020B0604020202020204" pitchFamily="34" charset="0"/>
              </a:rPr>
              <a:t>‘Xanthus, </a:t>
            </a:r>
            <a:r>
              <a:rPr lang="en-GB" altLang="en-US" sz="2400" b="0" dirty="0" err="1">
                <a:latin typeface="Palatino Linotype" panose="02040502050505030304" pitchFamily="18" charset="0"/>
                <a:cs typeface="Arial" panose="020B0604020202020204" pitchFamily="34" charset="0"/>
              </a:rPr>
              <a:t>Balius</a:t>
            </a:r>
            <a:r>
              <a:rPr lang="en-GB" altLang="en-US" sz="2400" b="0" dirty="0">
                <a:latin typeface="Palatino Linotype" panose="02040502050505030304" pitchFamily="18" charset="0"/>
                <a:cs typeface="Arial" panose="020B0604020202020204" pitchFamily="34" charset="0"/>
              </a:rPr>
              <a:t>, famous offspring</a:t>
            </a:r>
            <a:br>
              <a:rPr lang="en-GB" altLang="en-US" sz="2400" b="0" dirty="0">
                <a:latin typeface="Palatino Linotype" panose="02040502050505030304" pitchFamily="18" charset="0"/>
                <a:cs typeface="Arial" panose="020B0604020202020204" pitchFamily="34" charset="0"/>
              </a:rPr>
            </a:br>
            <a:r>
              <a:rPr lang="en-GB" altLang="en-US" sz="2400" b="0" dirty="0">
                <a:latin typeface="Palatino Linotype" panose="02040502050505030304" pitchFamily="18" charset="0"/>
                <a:cs typeface="Arial" panose="020B0604020202020204" pitchFamily="34" charset="0"/>
              </a:rPr>
              <a:t>of </a:t>
            </a:r>
            <a:r>
              <a:rPr lang="en-GB" altLang="en-US" sz="2400" b="0" dirty="0" err="1">
                <a:latin typeface="Palatino Linotype" panose="02040502050505030304" pitchFamily="18" charset="0"/>
                <a:cs typeface="Arial" panose="020B0604020202020204" pitchFamily="34" charset="0"/>
              </a:rPr>
              <a:t>Podarge</a:t>
            </a:r>
            <a:r>
              <a:rPr lang="en-GB" altLang="en-US" sz="2400" b="0" dirty="0">
                <a:latin typeface="Palatino Linotype" panose="02040502050505030304" pitchFamily="18" charset="0"/>
                <a:cs typeface="Arial" panose="020B0604020202020204" pitchFamily="34" charset="0"/>
              </a:rPr>
              <a:t>, find another way</a:t>
            </a:r>
            <a:br>
              <a:rPr lang="en-GB" altLang="en-US" sz="2400" b="0" dirty="0">
                <a:latin typeface="Palatino Linotype" panose="02040502050505030304" pitchFamily="18" charset="0"/>
                <a:cs typeface="Arial" panose="020B0604020202020204" pitchFamily="34" charset="0"/>
              </a:rPr>
            </a:br>
            <a:r>
              <a:rPr lang="en-GB" altLang="en-US" sz="2400" b="0" dirty="0">
                <a:latin typeface="Palatino Linotype" panose="02040502050505030304" pitchFamily="18" charset="0"/>
                <a:cs typeface="Arial" panose="020B0604020202020204" pitchFamily="34" charset="0"/>
              </a:rPr>
              <a:t>to bring your charioteer back safely,</a:t>
            </a:r>
            <a:br>
              <a:rPr lang="en-GB" altLang="en-US" sz="2400" b="0" dirty="0">
                <a:latin typeface="Palatino Linotype" panose="02040502050505030304" pitchFamily="18" charset="0"/>
                <a:cs typeface="Arial" panose="020B0604020202020204" pitchFamily="34" charset="0"/>
              </a:rPr>
            </a:br>
            <a:r>
              <a:rPr lang="en-GB" altLang="en-US" sz="2400" b="0" dirty="0">
                <a:latin typeface="Palatino Linotype" panose="02040502050505030304" pitchFamily="18" charset="0"/>
                <a:cs typeface="Arial" panose="020B0604020202020204" pitchFamily="34" charset="0"/>
              </a:rPr>
              <a:t>not leave him dead like Patroclus.’ </a:t>
            </a:r>
            <a:br>
              <a:rPr lang="en-GB" altLang="en-US" sz="2400" b="0" dirty="0">
                <a:latin typeface="Palatino Linotype" panose="02040502050505030304" pitchFamily="18" charset="0"/>
                <a:cs typeface="Arial" panose="020B0604020202020204" pitchFamily="34" charset="0"/>
              </a:rPr>
            </a:br>
            <a:endParaRPr lang="en-GB" altLang="en-US" sz="2400" b="0" dirty="0">
              <a:latin typeface="Palatino Linotype" panose="02040502050505030304" pitchFamily="18" charset="0"/>
              <a:cs typeface="Arial" panose="020B0604020202020204" pitchFamily="34" charset="0"/>
            </a:endParaRPr>
          </a:p>
        </p:txBody>
      </p:sp>
      <p:sp>
        <p:nvSpPr>
          <p:cNvPr id="57346" name="Rectangle 2">
            <a:extLst>
              <a:ext uri="{FF2B5EF4-FFF2-40B4-BE49-F238E27FC236}">
                <a16:creationId xmlns:a16="http://schemas.microsoft.com/office/drawing/2014/main" id="{F63C3918-8E71-AB1A-58A0-AE09EC48C3DD}"/>
              </a:ext>
            </a:extLst>
          </p:cNvPr>
          <p:cNvSpPr>
            <a:spLocks noGrp="1" noChangeArrowheads="1"/>
          </p:cNvSpPr>
          <p:nvPr>
            <p:ph type="subTitle" idx="4294967295"/>
          </p:nvPr>
        </p:nvSpPr>
        <p:spPr bwMode="auto">
          <a:xfrm>
            <a:off x="1371600" y="3930650"/>
            <a:ext cx="6400800" cy="17526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en-US"/>
          </a:p>
        </p:txBody>
      </p:sp>
      <p:pic>
        <p:nvPicPr>
          <p:cNvPr id="57347" name="Picture 3">
            <a:extLst>
              <a:ext uri="{FF2B5EF4-FFF2-40B4-BE49-F238E27FC236}">
                <a16:creationId xmlns:a16="http://schemas.microsoft.com/office/drawing/2014/main" id="{B7D1EB45-2BD8-5E4D-01DD-6D40A1FC3375}"/>
              </a:ext>
            </a:extLst>
          </p:cNvPr>
          <p:cNvPicPr>
            <a:picLocks noChangeAspect="1" noChangeArrowheads="1"/>
          </p:cNvPicPr>
          <p:nvPr/>
        </p:nvPicPr>
        <p:blipFill>
          <a:blip r:embed="rId3">
            <a:lum contrast="-16000"/>
            <a:extLst>
              <a:ext uri="{28A0092B-C50C-407E-A947-70E740481C1C}">
                <a14:useLocalDpi xmlns:a14="http://schemas.microsoft.com/office/drawing/2010/main" val="0"/>
              </a:ext>
            </a:extLst>
          </a:blip>
          <a:srcRect/>
          <a:stretch>
            <a:fillRect/>
          </a:stretch>
        </p:blipFill>
        <p:spPr bwMode="auto">
          <a:xfrm>
            <a:off x="3581400" y="0"/>
            <a:ext cx="5562600" cy="4578350"/>
          </a:xfrm>
          <a:prstGeom prst="rect">
            <a:avLst/>
          </a:prstGeom>
          <a:noFill/>
          <a:ln>
            <a:noFill/>
          </a:ln>
          <a:effectLst/>
          <a:extLst>
            <a:ext uri="{909E8E84-426E-40DD-AFC4-6F175D3DCCD1}">
              <a14:hiddenFill xmlns:a14="http://schemas.microsoft.com/office/drawing/2010/main">
                <a:blipFill dpi="0" rotWithShape="0">
                  <a:blip>
                    <a:lum contrast="-1600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1">
            <a:extLst>
              <a:ext uri="{FF2B5EF4-FFF2-40B4-BE49-F238E27FC236}">
                <a16:creationId xmlns:a16="http://schemas.microsoft.com/office/drawing/2014/main" id="{3EE9E2E4-A327-C272-C678-82E1030EF837}"/>
              </a:ext>
            </a:extLst>
          </p:cNvPr>
          <p:cNvSpPr>
            <a:spLocks noGrp="1" noChangeArrowheads="1"/>
          </p:cNvSpPr>
          <p:nvPr>
            <p:ph type="title"/>
          </p:nvPr>
        </p:nvSpPr>
        <p:spPr>
          <a:xfrm>
            <a:off x="179388" y="4911725"/>
            <a:ext cx="7772400" cy="2289175"/>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en-US" sz="2400" b="0" dirty="0">
                <a:latin typeface="Palatino Linotype" panose="02040502050505030304" pitchFamily="18" charset="0"/>
                <a:cs typeface="Arial" panose="020B0604020202020204" pitchFamily="34" charset="0"/>
              </a:rPr>
              <a:t>Then Xanthus of the swift feet spoke;</a:t>
            </a:r>
            <a:br>
              <a:rPr lang="en-GB" altLang="en-US" sz="2400" b="0" dirty="0">
                <a:latin typeface="Palatino Linotype" panose="02040502050505030304" pitchFamily="18" charset="0"/>
                <a:cs typeface="Arial" panose="020B0604020202020204" pitchFamily="34" charset="0"/>
              </a:rPr>
            </a:br>
            <a:r>
              <a:rPr lang="en-GB" altLang="en-US" sz="2400" b="0" dirty="0">
                <a:latin typeface="Palatino Linotype" panose="02040502050505030304" pitchFamily="18" charset="0"/>
                <a:cs typeface="Arial" panose="020B0604020202020204" pitchFamily="34" charset="0"/>
              </a:rPr>
              <a:t>he bowed his head, his mane streamed down</a:t>
            </a:r>
            <a:br>
              <a:rPr lang="en-GB" altLang="en-US" sz="2400" b="0" dirty="0">
                <a:latin typeface="Palatino Linotype" panose="02040502050505030304" pitchFamily="18" charset="0"/>
                <a:cs typeface="Arial" panose="020B0604020202020204" pitchFamily="34" charset="0"/>
              </a:rPr>
            </a:br>
            <a:r>
              <a:rPr lang="en-GB" altLang="en-US" sz="2400" b="0" dirty="0">
                <a:latin typeface="Palatino Linotype" panose="02040502050505030304" pitchFamily="18" charset="0"/>
                <a:cs typeface="Arial" panose="020B0604020202020204" pitchFamily="34" charset="0"/>
              </a:rPr>
              <a:t>to the ground, and the goddess,</a:t>
            </a:r>
            <a:br>
              <a:rPr lang="en-GB" altLang="en-US" sz="2400" b="0" dirty="0">
                <a:latin typeface="Palatino Linotype" panose="02040502050505030304" pitchFamily="18" charset="0"/>
                <a:cs typeface="Arial" panose="020B0604020202020204" pitchFamily="34" charset="0"/>
              </a:rPr>
            </a:br>
            <a:r>
              <a:rPr lang="en-GB" altLang="en-US" sz="2400" b="0" dirty="0">
                <a:latin typeface="Palatino Linotype" panose="02040502050505030304" pitchFamily="18" charset="0"/>
                <a:cs typeface="Arial" panose="020B0604020202020204" pitchFamily="34" charset="0"/>
              </a:rPr>
              <a:t>white-armed Hera, gave him speech. </a:t>
            </a:r>
            <a:br>
              <a:rPr lang="en-GB" altLang="en-US" sz="2400" b="0" dirty="0">
                <a:latin typeface="Palatino Linotype" panose="02040502050505030304" pitchFamily="18" charset="0"/>
                <a:cs typeface="Arial" panose="020B0604020202020204" pitchFamily="34" charset="0"/>
              </a:rPr>
            </a:br>
            <a:br>
              <a:rPr lang="en-GB" altLang="en-US" sz="2400" b="0" dirty="0">
                <a:latin typeface="Palatino Linotype" panose="02040502050505030304" pitchFamily="18" charset="0"/>
                <a:cs typeface="Arial" panose="020B0604020202020204" pitchFamily="34" charset="0"/>
              </a:rPr>
            </a:br>
            <a:endParaRPr lang="en-GB" altLang="en-US" sz="2400" b="0" dirty="0">
              <a:latin typeface="Palatino Linotype" panose="02040502050505030304" pitchFamily="18" charset="0"/>
              <a:cs typeface="Arial" panose="020B0604020202020204" pitchFamily="34" charset="0"/>
            </a:endParaRPr>
          </a:p>
        </p:txBody>
      </p:sp>
      <p:sp>
        <p:nvSpPr>
          <p:cNvPr id="58370" name="Rectangle 2">
            <a:extLst>
              <a:ext uri="{FF2B5EF4-FFF2-40B4-BE49-F238E27FC236}">
                <a16:creationId xmlns:a16="http://schemas.microsoft.com/office/drawing/2014/main" id="{034CE07D-F306-DCE8-B1DD-BC901364C8D7}"/>
              </a:ext>
            </a:extLst>
          </p:cNvPr>
          <p:cNvSpPr>
            <a:spLocks noGrp="1" noChangeArrowheads="1"/>
          </p:cNvSpPr>
          <p:nvPr>
            <p:ph type="subTitle" idx="4294967295"/>
          </p:nvPr>
        </p:nvSpPr>
        <p:spPr bwMode="auto">
          <a:xfrm>
            <a:off x="1371600" y="3930650"/>
            <a:ext cx="6400800" cy="17526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en-US"/>
          </a:p>
        </p:txBody>
      </p:sp>
      <p:pic>
        <p:nvPicPr>
          <p:cNvPr id="58375" name="Picture 7">
            <a:extLst>
              <a:ext uri="{FF2B5EF4-FFF2-40B4-BE49-F238E27FC236}">
                <a16:creationId xmlns:a16="http://schemas.microsoft.com/office/drawing/2014/main" id="{674978AC-5395-5E45-F118-B543A4CDFA58}"/>
              </a:ext>
            </a:extLst>
          </p:cNvPr>
          <p:cNvPicPr>
            <a:picLocks noChangeAspect="1" noChangeArrowheads="1"/>
          </p:cNvPicPr>
          <p:nvPr/>
        </p:nvPicPr>
        <p:blipFill>
          <a:blip r:embed="rId3">
            <a:lum contrast="-16000"/>
            <a:extLst>
              <a:ext uri="{28A0092B-C50C-407E-A947-70E740481C1C}">
                <a14:useLocalDpi xmlns:a14="http://schemas.microsoft.com/office/drawing/2010/main" val="0"/>
              </a:ext>
            </a:extLst>
          </a:blip>
          <a:srcRect/>
          <a:stretch>
            <a:fillRect/>
          </a:stretch>
        </p:blipFill>
        <p:spPr bwMode="auto">
          <a:xfrm>
            <a:off x="3581400" y="0"/>
            <a:ext cx="5562600" cy="4578350"/>
          </a:xfrm>
          <a:prstGeom prst="rect">
            <a:avLst/>
          </a:prstGeom>
          <a:noFill/>
          <a:ln>
            <a:noFill/>
          </a:ln>
          <a:effectLst/>
          <a:extLst>
            <a:ext uri="{909E8E84-426E-40DD-AFC4-6F175D3DCCD1}">
              <a14:hiddenFill xmlns:a14="http://schemas.microsoft.com/office/drawing/2010/main">
                <a:blipFill dpi="0" rotWithShape="0">
                  <a:blip>
                    <a:lum contrast="-1600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1">
            <a:extLst>
              <a:ext uri="{FF2B5EF4-FFF2-40B4-BE49-F238E27FC236}">
                <a16:creationId xmlns:a16="http://schemas.microsoft.com/office/drawing/2014/main" id="{473B2442-55B2-0CB6-84C5-5CE870AC7398}"/>
              </a:ext>
            </a:extLst>
          </p:cNvPr>
          <p:cNvSpPr>
            <a:spLocks noGrp="1" noChangeArrowheads="1"/>
          </p:cNvSpPr>
          <p:nvPr>
            <p:ph type="title"/>
          </p:nvPr>
        </p:nvSpPr>
        <p:spPr>
          <a:xfrm>
            <a:off x="152400" y="4724400"/>
            <a:ext cx="7772400" cy="2289175"/>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en-US" sz="2400" b="0" dirty="0">
                <a:latin typeface="Palatino Linotype" panose="02040502050505030304" pitchFamily="18" charset="0"/>
                <a:cs typeface="Arial" panose="020B0604020202020204" pitchFamily="34" charset="0"/>
              </a:rPr>
              <a:t>‘We shall save you this time, Achilles,</a:t>
            </a:r>
            <a:br>
              <a:rPr lang="en-GB" altLang="en-US" sz="2400" b="0" dirty="0">
                <a:latin typeface="Palatino Linotype" panose="02040502050505030304" pitchFamily="18" charset="0"/>
                <a:cs typeface="Arial" panose="020B0604020202020204" pitchFamily="34" charset="0"/>
              </a:rPr>
            </a:br>
            <a:r>
              <a:rPr lang="en-GB" altLang="en-US" sz="2400" b="0" dirty="0">
                <a:latin typeface="Palatino Linotype" panose="02040502050505030304" pitchFamily="18" charset="0"/>
                <a:cs typeface="Arial" panose="020B0604020202020204" pitchFamily="34" charset="0"/>
              </a:rPr>
              <a:t>though your doom is near, caused not by us</a:t>
            </a:r>
            <a:br>
              <a:rPr lang="en-GB" altLang="en-US" sz="2400" b="0" dirty="0">
                <a:latin typeface="Palatino Linotype" panose="02040502050505030304" pitchFamily="18" charset="0"/>
                <a:cs typeface="Arial" panose="020B0604020202020204" pitchFamily="34" charset="0"/>
              </a:rPr>
            </a:br>
            <a:r>
              <a:rPr lang="en-GB" altLang="en-US" sz="2400" b="0" dirty="0">
                <a:latin typeface="Palatino Linotype" panose="02040502050505030304" pitchFamily="18" charset="0"/>
                <a:cs typeface="Arial" panose="020B0604020202020204" pitchFamily="34" charset="0"/>
              </a:rPr>
              <a:t>but by a god and by Fate. Not we</a:t>
            </a:r>
            <a:br>
              <a:rPr lang="en-GB" altLang="en-US" sz="2400" b="0" dirty="0">
                <a:latin typeface="Palatino Linotype" panose="02040502050505030304" pitchFamily="18" charset="0"/>
                <a:cs typeface="Arial" panose="020B0604020202020204" pitchFamily="34" charset="0"/>
              </a:rPr>
            </a:br>
            <a:r>
              <a:rPr lang="en-GB" altLang="en-US" sz="2400" b="0" dirty="0">
                <a:latin typeface="Palatino Linotype" panose="02040502050505030304" pitchFamily="18" charset="0"/>
                <a:cs typeface="Arial" panose="020B0604020202020204" pitchFamily="34" charset="0"/>
              </a:rPr>
              <a:t>but Apollo caused Patroclus’ death. </a:t>
            </a:r>
            <a:br>
              <a:rPr lang="en-GB" altLang="en-US" sz="2400" dirty="0">
                <a:cs typeface="Arial" panose="020B0604020202020204" pitchFamily="34" charset="0"/>
              </a:rPr>
            </a:br>
            <a:br>
              <a:rPr lang="en-GB" altLang="en-US" sz="2400" dirty="0">
                <a:cs typeface="Arial" panose="020B0604020202020204" pitchFamily="34" charset="0"/>
              </a:rPr>
            </a:br>
            <a:endParaRPr lang="en-GB" altLang="en-US" sz="2400" dirty="0">
              <a:cs typeface="Arial" panose="020B0604020202020204" pitchFamily="34" charset="0"/>
            </a:endParaRPr>
          </a:p>
        </p:txBody>
      </p:sp>
      <p:sp>
        <p:nvSpPr>
          <p:cNvPr id="59394" name="Rectangle 2">
            <a:extLst>
              <a:ext uri="{FF2B5EF4-FFF2-40B4-BE49-F238E27FC236}">
                <a16:creationId xmlns:a16="http://schemas.microsoft.com/office/drawing/2014/main" id="{D9C0D660-DE4D-3F92-E14C-CD745D02A8AA}"/>
              </a:ext>
            </a:extLst>
          </p:cNvPr>
          <p:cNvSpPr>
            <a:spLocks noGrp="1" noChangeArrowheads="1"/>
          </p:cNvSpPr>
          <p:nvPr>
            <p:ph type="subTitle" idx="4294967295"/>
          </p:nvPr>
        </p:nvSpPr>
        <p:spPr bwMode="auto">
          <a:xfrm>
            <a:off x="1371600" y="3930650"/>
            <a:ext cx="6400800" cy="17526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en-US"/>
          </a:p>
        </p:txBody>
      </p:sp>
      <p:pic>
        <p:nvPicPr>
          <p:cNvPr id="59399" name="Picture 7">
            <a:extLst>
              <a:ext uri="{FF2B5EF4-FFF2-40B4-BE49-F238E27FC236}">
                <a16:creationId xmlns:a16="http://schemas.microsoft.com/office/drawing/2014/main" id="{1A03A12E-B77B-32B4-9ABB-8F8984C421FB}"/>
              </a:ext>
            </a:extLst>
          </p:cNvPr>
          <p:cNvPicPr>
            <a:picLocks noChangeAspect="1" noChangeArrowheads="1"/>
          </p:cNvPicPr>
          <p:nvPr/>
        </p:nvPicPr>
        <p:blipFill>
          <a:blip r:embed="rId3">
            <a:lum contrast="-16000"/>
            <a:extLst>
              <a:ext uri="{28A0092B-C50C-407E-A947-70E740481C1C}">
                <a14:useLocalDpi xmlns:a14="http://schemas.microsoft.com/office/drawing/2010/main" val="0"/>
              </a:ext>
            </a:extLst>
          </a:blip>
          <a:srcRect/>
          <a:stretch>
            <a:fillRect/>
          </a:stretch>
        </p:blipFill>
        <p:spPr bwMode="auto">
          <a:xfrm>
            <a:off x="3581400" y="0"/>
            <a:ext cx="5562600" cy="4578350"/>
          </a:xfrm>
          <a:prstGeom prst="rect">
            <a:avLst/>
          </a:prstGeom>
          <a:noFill/>
          <a:ln>
            <a:noFill/>
          </a:ln>
          <a:effectLst/>
          <a:extLst>
            <a:ext uri="{909E8E84-426E-40DD-AFC4-6F175D3DCCD1}">
              <a14:hiddenFill xmlns:a14="http://schemas.microsoft.com/office/drawing/2010/main">
                <a:blipFill dpi="0" rotWithShape="0">
                  <a:blip>
                    <a:lum contrast="-1600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1">
            <a:extLst>
              <a:ext uri="{FF2B5EF4-FFF2-40B4-BE49-F238E27FC236}">
                <a16:creationId xmlns:a16="http://schemas.microsoft.com/office/drawing/2014/main" id="{431D8B4F-1D91-5684-76BE-F847C75164BD}"/>
              </a:ext>
            </a:extLst>
          </p:cNvPr>
          <p:cNvSpPr>
            <a:spLocks noGrp="1" noChangeArrowheads="1"/>
          </p:cNvSpPr>
          <p:nvPr>
            <p:ph type="title"/>
          </p:nvPr>
        </p:nvSpPr>
        <p:spPr>
          <a:xfrm>
            <a:off x="152400" y="4724400"/>
            <a:ext cx="7772400" cy="2289175"/>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en-US" sz="2400" b="0" dirty="0">
                <a:latin typeface="Palatino Linotype" panose="02040502050505030304" pitchFamily="18" charset="0"/>
                <a:cs typeface="Arial" panose="020B0604020202020204" pitchFamily="34" charset="0"/>
              </a:rPr>
              <a:t>‘We run like the west wind, but you</a:t>
            </a:r>
            <a:br>
              <a:rPr lang="en-GB" altLang="en-US" sz="2400" b="0" dirty="0">
                <a:latin typeface="Palatino Linotype" panose="02040502050505030304" pitchFamily="18" charset="0"/>
                <a:cs typeface="Arial" panose="020B0604020202020204" pitchFamily="34" charset="0"/>
              </a:rPr>
            </a:br>
            <a:r>
              <a:rPr lang="en-GB" altLang="en-US" sz="2400" b="0" dirty="0">
                <a:latin typeface="Palatino Linotype" panose="02040502050505030304" pitchFamily="18" charset="0"/>
                <a:cs typeface="Arial" panose="020B0604020202020204" pitchFamily="34" charset="0"/>
              </a:rPr>
              <a:t>are fated to be defeated</a:t>
            </a:r>
            <a:br>
              <a:rPr lang="en-GB" altLang="en-US" sz="2400" b="0" dirty="0">
                <a:latin typeface="Palatino Linotype" panose="02040502050505030304" pitchFamily="18" charset="0"/>
                <a:cs typeface="Arial" panose="020B0604020202020204" pitchFamily="34" charset="0"/>
              </a:rPr>
            </a:br>
            <a:r>
              <a:rPr lang="en-GB" altLang="en-US" sz="2400" b="0" dirty="0">
                <a:latin typeface="Palatino Linotype" panose="02040502050505030304" pitchFamily="18" charset="0"/>
                <a:cs typeface="Arial" panose="020B0604020202020204" pitchFamily="34" charset="0"/>
              </a:rPr>
              <a:t>in fight by a god and a mortal.’</a:t>
            </a:r>
            <a:br>
              <a:rPr lang="en-GB" altLang="en-US" sz="2400" b="0" dirty="0">
                <a:latin typeface="Palatino Linotype" panose="02040502050505030304" pitchFamily="18" charset="0"/>
                <a:cs typeface="Arial" panose="020B0604020202020204" pitchFamily="34" charset="0"/>
              </a:rPr>
            </a:br>
            <a:r>
              <a:rPr lang="en-GB" altLang="en-US" sz="2400" b="0" dirty="0">
                <a:latin typeface="Palatino Linotype" panose="02040502050505030304" pitchFamily="18" charset="0"/>
                <a:cs typeface="Arial" panose="020B0604020202020204" pitchFamily="34" charset="0"/>
              </a:rPr>
              <a:t>He spoke, and the Fates stopped his speech. </a:t>
            </a:r>
            <a:br>
              <a:rPr lang="en-GB" altLang="en-US" sz="2400" b="0" dirty="0">
                <a:latin typeface="Palatino Linotype" panose="02040502050505030304" pitchFamily="18" charset="0"/>
                <a:cs typeface="Arial" panose="020B0604020202020204" pitchFamily="34" charset="0"/>
              </a:rPr>
            </a:br>
            <a:br>
              <a:rPr lang="en-GB" altLang="en-US" sz="2400" b="0" dirty="0">
                <a:latin typeface="Palatino Linotype" panose="02040502050505030304" pitchFamily="18" charset="0"/>
                <a:cs typeface="Arial" panose="020B0604020202020204" pitchFamily="34" charset="0"/>
              </a:rPr>
            </a:br>
            <a:endParaRPr lang="en-GB" altLang="en-US" sz="2400" b="0" dirty="0">
              <a:latin typeface="Palatino Linotype" panose="02040502050505030304" pitchFamily="18" charset="0"/>
              <a:cs typeface="Arial" panose="020B0604020202020204" pitchFamily="34" charset="0"/>
            </a:endParaRPr>
          </a:p>
        </p:txBody>
      </p:sp>
      <p:sp>
        <p:nvSpPr>
          <p:cNvPr id="60418" name="Rectangle 2">
            <a:extLst>
              <a:ext uri="{FF2B5EF4-FFF2-40B4-BE49-F238E27FC236}">
                <a16:creationId xmlns:a16="http://schemas.microsoft.com/office/drawing/2014/main" id="{7520FA0B-AC56-952F-BE02-96085AD47C1F}"/>
              </a:ext>
            </a:extLst>
          </p:cNvPr>
          <p:cNvSpPr>
            <a:spLocks noGrp="1" noChangeArrowheads="1"/>
          </p:cNvSpPr>
          <p:nvPr>
            <p:ph type="subTitle" idx="4294967295"/>
          </p:nvPr>
        </p:nvSpPr>
        <p:spPr bwMode="auto">
          <a:xfrm>
            <a:off x="1371600" y="3930650"/>
            <a:ext cx="6400800" cy="17526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en-US"/>
          </a:p>
        </p:txBody>
      </p:sp>
      <p:pic>
        <p:nvPicPr>
          <p:cNvPr id="60421" name="Picture 5">
            <a:extLst>
              <a:ext uri="{FF2B5EF4-FFF2-40B4-BE49-F238E27FC236}">
                <a16:creationId xmlns:a16="http://schemas.microsoft.com/office/drawing/2014/main" id="{94D171AE-9573-3D33-9795-49AA29264F2D}"/>
              </a:ext>
            </a:extLst>
          </p:cNvPr>
          <p:cNvPicPr>
            <a:picLocks noChangeAspect="1" noChangeArrowheads="1"/>
          </p:cNvPicPr>
          <p:nvPr/>
        </p:nvPicPr>
        <p:blipFill>
          <a:blip r:embed="rId3">
            <a:lum contrast="10000"/>
            <a:extLst>
              <a:ext uri="{28A0092B-C50C-407E-A947-70E740481C1C}">
                <a14:useLocalDpi xmlns:a14="http://schemas.microsoft.com/office/drawing/2010/main" val="0"/>
              </a:ext>
            </a:extLst>
          </a:blip>
          <a:srcRect l="19124" t="36928" r="18825" b="28380"/>
          <a:stretch>
            <a:fillRect/>
          </a:stretch>
        </p:blipFill>
        <p:spPr bwMode="auto">
          <a:xfrm>
            <a:off x="3124200" y="0"/>
            <a:ext cx="6019800" cy="4487863"/>
          </a:xfrm>
          <a:prstGeom prst="rect">
            <a:avLst/>
          </a:prstGeom>
          <a:noFill/>
          <a:ln>
            <a:noFill/>
          </a:ln>
          <a:effectLst/>
          <a:extLst>
            <a:ext uri="{909E8E84-426E-40DD-AFC4-6F175D3DCCD1}">
              <a14:hiddenFill xmlns:a14="http://schemas.microsoft.com/office/drawing/2010/main">
                <a:blipFill dpi="0" rotWithShape="0">
                  <a:blip>
                    <a:lum contrast="10000"/>
                  </a:blip>
                  <a:srcRect l="19124" t="36928" r="18825" b="28380"/>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1">
            <a:extLst>
              <a:ext uri="{FF2B5EF4-FFF2-40B4-BE49-F238E27FC236}">
                <a16:creationId xmlns:a16="http://schemas.microsoft.com/office/drawing/2014/main" id="{F59B92DD-8D66-E29C-02B2-129DF075562E}"/>
              </a:ext>
            </a:extLst>
          </p:cNvPr>
          <p:cNvSpPr>
            <a:spLocks noGrp="1" noChangeArrowheads="1"/>
          </p:cNvSpPr>
          <p:nvPr>
            <p:ph type="title"/>
          </p:nvPr>
        </p:nvSpPr>
        <p:spPr>
          <a:xfrm>
            <a:off x="152400" y="4724400"/>
            <a:ext cx="7772400" cy="1922463"/>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en-US" sz="2400" b="0" dirty="0">
                <a:latin typeface="Palatino Linotype" panose="02040502050505030304" pitchFamily="18" charset="0"/>
                <a:cs typeface="Arial" panose="020B0604020202020204" pitchFamily="34" charset="0"/>
              </a:rPr>
              <a:t>Then swift Achilles spoke to him:</a:t>
            </a:r>
            <a:br>
              <a:rPr lang="en-GB" altLang="en-US" sz="2400" b="0" dirty="0">
                <a:latin typeface="Palatino Linotype" panose="02040502050505030304" pitchFamily="18" charset="0"/>
                <a:cs typeface="Arial" panose="020B0604020202020204" pitchFamily="34" charset="0"/>
              </a:rPr>
            </a:br>
            <a:r>
              <a:rPr lang="en-GB" altLang="en-US" sz="2400" b="0" dirty="0">
                <a:latin typeface="Palatino Linotype" panose="02040502050505030304" pitchFamily="18" charset="0"/>
                <a:cs typeface="Arial" panose="020B0604020202020204" pitchFamily="34" charset="0"/>
              </a:rPr>
              <a:t>‘Xanthus, why do you foretell my death?</a:t>
            </a:r>
            <a:br>
              <a:rPr lang="en-GB" altLang="en-US" sz="2400" b="0" dirty="0">
                <a:latin typeface="Palatino Linotype" panose="02040502050505030304" pitchFamily="18" charset="0"/>
                <a:cs typeface="Arial" panose="020B0604020202020204" pitchFamily="34" charset="0"/>
              </a:rPr>
            </a:br>
            <a:r>
              <a:rPr lang="en-GB" altLang="en-US" sz="2400" b="0" dirty="0">
                <a:latin typeface="Palatino Linotype" panose="02040502050505030304" pitchFamily="18" charset="0"/>
                <a:cs typeface="Arial" panose="020B0604020202020204" pitchFamily="34" charset="0"/>
              </a:rPr>
              <a:t>You need not. I know I must die here,</a:t>
            </a:r>
            <a:br>
              <a:rPr lang="en-GB" altLang="en-US" sz="2400" b="0" dirty="0">
                <a:latin typeface="Palatino Linotype" panose="02040502050505030304" pitchFamily="18" charset="0"/>
                <a:cs typeface="Arial" panose="020B0604020202020204" pitchFamily="34" charset="0"/>
              </a:rPr>
            </a:br>
            <a:r>
              <a:rPr lang="en-GB" altLang="en-US" sz="2400" b="0" dirty="0">
                <a:latin typeface="Palatino Linotype" panose="02040502050505030304" pitchFamily="18" charset="0"/>
                <a:cs typeface="Arial" panose="020B0604020202020204" pitchFamily="34" charset="0"/>
              </a:rPr>
              <a:t>far from my father and mother. </a:t>
            </a:r>
            <a:br>
              <a:rPr lang="en-GB" altLang="en-US" sz="2400" b="0" dirty="0">
                <a:latin typeface="Palatino Linotype" panose="02040502050505030304" pitchFamily="18" charset="0"/>
                <a:cs typeface="Arial" panose="020B0604020202020204" pitchFamily="34" charset="0"/>
              </a:rPr>
            </a:br>
            <a:endParaRPr lang="en-GB" altLang="en-US" sz="2400" b="0" dirty="0">
              <a:latin typeface="Palatino Linotype" panose="02040502050505030304" pitchFamily="18" charset="0"/>
              <a:cs typeface="Arial" panose="020B0604020202020204" pitchFamily="34" charset="0"/>
            </a:endParaRPr>
          </a:p>
        </p:txBody>
      </p:sp>
      <p:sp>
        <p:nvSpPr>
          <p:cNvPr id="61442" name="Rectangle 2">
            <a:extLst>
              <a:ext uri="{FF2B5EF4-FFF2-40B4-BE49-F238E27FC236}">
                <a16:creationId xmlns:a16="http://schemas.microsoft.com/office/drawing/2014/main" id="{ABC3C6CD-55A4-5D2F-F087-51A2BD242351}"/>
              </a:ext>
            </a:extLst>
          </p:cNvPr>
          <p:cNvSpPr>
            <a:spLocks noGrp="1" noChangeArrowheads="1"/>
          </p:cNvSpPr>
          <p:nvPr>
            <p:ph type="subTitle" idx="4294967295"/>
          </p:nvPr>
        </p:nvSpPr>
        <p:spPr bwMode="auto">
          <a:xfrm>
            <a:off x="1371600" y="3930650"/>
            <a:ext cx="6400800" cy="17526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en-US"/>
          </a:p>
        </p:txBody>
      </p:sp>
      <p:pic>
        <p:nvPicPr>
          <p:cNvPr id="61445" name="Picture 5">
            <a:extLst>
              <a:ext uri="{FF2B5EF4-FFF2-40B4-BE49-F238E27FC236}">
                <a16:creationId xmlns:a16="http://schemas.microsoft.com/office/drawing/2014/main" id="{645BBDC6-0DB2-EB87-4886-9F4CFD6C86BF}"/>
              </a:ext>
            </a:extLst>
          </p:cNvPr>
          <p:cNvPicPr>
            <a:picLocks noChangeAspect="1" noChangeArrowheads="1"/>
          </p:cNvPicPr>
          <p:nvPr/>
        </p:nvPicPr>
        <p:blipFill>
          <a:blip r:embed="rId3">
            <a:lum contrast="-16000"/>
            <a:extLst>
              <a:ext uri="{28A0092B-C50C-407E-A947-70E740481C1C}">
                <a14:useLocalDpi xmlns:a14="http://schemas.microsoft.com/office/drawing/2010/main" val="0"/>
              </a:ext>
            </a:extLst>
          </a:blip>
          <a:srcRect/>
          <a:stretch>
            <a:fillRect/>
          </a:stretch>
        </p:blipFill>
        <p:spPr bwMode="auto">
          <a:xfrm>
            <a:off x="3581400" y="0"/>
            <a:ext cx="5562600" cy="4578350"/>
          </a:xfrm>
          <a:prstGeom prst="rect">
            <a:avLst/>
          </a:prstGeom>
          <a:noFill/>
          <a:ln>
            <a:noFill/>
          </a:ln>
          <a:effectLst/>
          <a:extLst>
            <a:ext uri="{909E8E84-426E-40DD-AFC4-6F175D3DCCD1}">
              <a14:hiddenFill xmlns:a14="http://schemas.microsoft.com/office/drawing/2010/main">
                <a:blipFill dpi="0" rotWithShape="0">
                  <a:blip>
                    <a:lum contrast="-1600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1">
            <a:extLst>
              <a:ext uri="{FF2B5EF4-FFF2-40B4-BE49-F238E27FC236}">
                <a16:creationId xmlns:a16="http://schemas.microsoft.com/office/drawing/2014/main" id="{A2686E6C-3CBD-2047-E90F-1E966FAEF528}"/>
              </a:ext>
            </a:extLst>
          </p:cNvPr>
          <p:cNvSpPr>
            <a:spLocks noGrp="1" noChangeArrowheads="1"/>
          </p:cNvSpPr>
          <p:nvPr>
            <p:ph type="title"/>
          </p:nvPr>
        </p:nvSpPr>
        <p:spPr>
          <a:xfrm>
            <a:off x="152400" y="4724400"/>
            <a:ext cx="7772400" cy="2289175"/>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en-US" sz="2400" b="0" dirty="0">
                <a:latin typeface="Palatino Linotype" panose="02040502050505030304" pitchFamily="18" charset="0"/>
                <a:cs typeface="Arial" panose="020B0604020202020204" pitchFamily="34" charset="0"/>
              </a:rPr>
              <a:t>‘But still I shall go on until</a:t>
            </a:r>
            <a:br>
              <a:rPr lang="en-GB" altLang="en-US" sz="2400" b="0" dirty="0">
                <a:latin typeface="Palatino Linotype" panose="02040502050505030304" pitchFamily="18" charset="0"/>
                <a:cs typeface="Arial" panose="020B0604020202020204" pitchFamily="34" charset="0"/>
              </a:rPr>
            </a:br>
            <a:r>
              <a:rPr lang="en-GB" altLang="en-US" sz="2400" b="0" dirty="0">
                <a:latin typeface="Palatino Linotype" panose="02040502050505030304" pitchFamily="18" charset="0"/>
                <a:cs typeface="Arial" panose="020B0604020202020204" pitchFamily="34" charset="0"/>
              </a:rPr>
              <a:t>the Trojans have enough of war.’</a:t>
            </a:r>
            <a:br>
              <a:rPr lang="en-GB" altLang="en-US" sz="2400" b="0" dirty="0">
                <a:latin typeface="Palatino Linotype" panose="02040502050505030304" pitchFamily="18" charset="0"/>
                <a:cs typeface="Arial" panose="020B0604020202020204" pitchFamily="34" charset="0"/>
              </a:rPr>
            </a:br>
            <a:r>
              <a:rPr lang="en-GB" altLang="en-US" sz="2400" b="0" dirty="0">
                <a:latin typeface="Palatino Linotype" panose="02040502050505030304" pitchFamily="18" charset="0"/>
                <a:cs typeface="Arial" panose="020B0604020202020204" pitchFamily="34" charset="0"/>
              </a:rPr>
              <a:t>He spoke, and with a cry he drove</a:t>
            </a:r>
            <a:br>
              <a:rPr lang="en-GB" altLang="en-US" sz="2400" b="0" dirty="0">
                <a:latin typeface="Palatino Linotype" panose="02040502050505030304" pitchFamily="18" charset="0"/>
                <a:cs typeface="Arial" panose="020B0604020202020204" pitchFamily="34" charset="0"/>
              </a:rPr>
            </a:br>
            <a:r>
              <a:rPr lang="en-GB" altLang="en-US" sz="2400" b="0" dirty="0">
                <a:latin typeface="Palatino Linotype" panose="02040502050505030304" pitchFamily="18" charset="0"/>
                <a:cs typeface="Arial" panose="020B0604020202020204" pitchFamily="34" charset="0"/>
              </a:rPr>
              <a:t>his horses on among the foremost. </a:t>
            </a:r>
            <a:br>
              <a:rPr lang="en-GB" altLang="en-US" sz="2400" b="0" dirty="0">
                <a:latin typeface="Palatino Linotype" panose="02040502050505030304" pitchFamily="18" charset="0"/>
                <a:cs typeface="Arial" panose="020B0604020202020204" pitchFamily="34" charset="0"/>
              </a:rPr>
            </a:br>
            <a:br>
              <a:rPr lang="en-US" altLang="en-US" sz="2400" b="0" dirty="0">
                <a:latin typeface="Times New Roman" panose="02020603050405020304" pitchFamily="18" charset="0"/>
                <a:cs typeface="Arial" panose="020B0604020202020204" pitchFamily="34" charset="0"/>
              </a:rPr>
            </a:br>
            <a:endParaRPr lang="en-US" altLang="en-US" sz="2400" b="0" dirty="0">
              <a:latin typeface="Times New Roman" panose="02020603050405020304" pitchFamily="18" charset="0"/>
              <a:cs typeface="Arial" panose="020B0604020202020204" pitchFamily="34" charset="0"/>
            </a:endParaRPr>
          </a:p>
        </p:txBody>
      </p:sp>
      <p:sp>
        <p:nvSpPr>
          <p:cNvPr id="62466" name="Rectangle 2">
            <a:extLst>
              <a:ext uri="{FF2B5EF4-FFF2-40B4-BE49-F238E27FC236}">
                <a16:creationId xmlns:a16="http://schemas.microsoft.com/office/drawing/2014/main" id="{4E19165C-1083-B5DC-A5AA-52B1C8653995}"/>
              </a:ext>
            </a:extLst>
          </p:cNvPr>
          <p:cNvSpPr>
            <a:spLocks noGrp="1" noChangeArrowheads="1"/>
          </p:cNvSpPr>
          <p:nvPr>
            <p:ph type="subTitle" idx="4294967295"/>
          </p:nvPr>
        </p:nvSpPr>
        <p:spPr bwMode="auto">
          <a:xfrm>
            <a:off x="1371600" y="3930650"/>
            <a:ext cx="6400800" cy="17526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en-US"/>
          </a:p>
        </p:txBody>
      </p:sp>
      <p:pic>
        <p:nvPicPr>
          <p:cNvPr id="62469" name="Picture 5">
            <a:extLst>
              <a:ext uri="{FF2B5EF4-FFF2-40B4-BE49-F238E27FC236}">
                <a16:creationId xmlns:a16="http://schemas.microsoft.com/office/drawing/2014/main" id="{FF443990-3B05-F8BD-9BC5-702C00E6D3B7}"/>
              </a:ext>
            </a:extLst>
          </p:cNvPr>
          <p:cNvPicPr>
            <a:picLocks noChangeAspect="1" noChangeArrowheads="1"/>
          </p:cNvPicPr>
          <p:nvPr/>
        </p:nvPicPr>
        <p:blipFill>
          <a:blip r:embed="rId3">
            <a:lum contrast="10000"/>
            <a:extLst>
              <a:ext uri="{28A0092B-C50C-407E-A947-70E740481C1C}">
                <a14:useLocalDpi xmlns:a14="http://schemas.microsoft.com/office/drawing/2010/main" val="0"/>
              </a:ext>
            </a:extLst>
          </a:blip>
          <a:srcRect l="19124" t="36928" r="18825" b="28380"/>
          <a:stretch>
            <a:fillRect/>
          </a:stretch>
        </p:blipFill>
        <p:spPr bwMode="auto">
          <a:xfrm>
            <a:off x="3048000" y="0"/>
            <a:ext cx="6096000" cy="4545013"/>
          </a:xfrm>
          <a:prstGeom prst="rect">
            <a:avLst/>
          </a:prstGeom>
          <a:noFill/>
          <a:ln>
            <a:noFill/>
          </a:ln>
          <a:effectLst/>
          <a:extLst>
            <a:ext uri="{909E8E84-426E-40DD-AFC4-6F175D3DCCD1}">
              <a14:hiddenFill xmlns:a14="http://schemas.microsoft.com/office/drawing/2010/main">
                <a:blipFill dpi="0" rotWithShape="0">
                  <a:blip>
                    <a:lum contrast="10000"/>
                  </a:blip>
                  <a:srcRect l="19124" t="36928" r="18825" b="28380"/>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Rectangle 2">
            <a:extLst>
              <a:ext uri="{FF2B5EF4-FFF2-40B4-BE49-F238E27FC236}">
                <a16:creationId xmlns:a16="http://schemas.microsoft.com/office/drawing/2014/main" id="{1424E299-52A3-723F-3012-8D916AEA4C00}"/>
              </a:ext>
            </a:extLst>
          </p:cNvPr>
          <p:cNvSpPr>
            <a:spLocks noGrp="1" noChangeArrowheads="1"/>
          </p:cNvSpPr>
          <p:nvPr>
            <p:ph type="title"/>
          </p:nvPr>
        </p:nvSpPr>
        <p:spPr/>
        <p:txBody>
          <a:bodyPr/>
          <a:lstStyle/>
          <a:p>
            <a:endParaRPr lang="en-US" altLang="en-US"/>
          </a:p>
        </p:txBody>
      </p:sp>
      <p:sp>
        <p:nvSpPr>
          <p:cNvPr id="324611" name="Rectangle 3">
            <a:extLst>
              <a:ext uri="{FF2B5EF4-FFF2-40B4-BE49-F238E27FC236}">
                <a16:creationId xmlns:a16="http://schemas.microsoft.com/office/drawing/2014/main" id="{1617F462-961C-661C-B056-D7E91B4C21BB}"/>
              </a:ext>
            </a:extLst>
          </p:cNvPr>
          <p:cNvSpPr>
            <a:spLocks noGrp="1" noChangeArrowheads="1"/>
          </p:cNvSpPr>
          <p:nvPr>
            <p:ph type="body" idx="1"/>
          </p:nvPr>
        </p:nvSpPr>
        <p:spPr>
          <a:xfrm>
            <a:off x="457200" y="609600"/>
            <a:ext cx="8215313" cy="4511675"/>
          </a:xfrm>
        </p:spPr>
        <p:txBody>
          <a:bodyPr/>
          <a:lstStyle/>
          <a:p>
            <a:pPr>
              <a:lnSpc>
                <a:spcPct val="90000"/>
              </a:lnSpc>
            </a:pPr>
            <a:r>
              <a:rPr lang="en-US" altLang="en-US" sz="2400" b="1" dirty="0">
                <a:solidFill>
                  <a:schemeClr val="tx1"/>
                </a:solidFill>
                <a:cs typeface="Arial" panose="020B0604020202020204" pitchFamily="34" charset="0"/>
              </a:rPr>
              <a:t>Cavafy, </a:t>
            </a:r>
            <a:r>
              <a:rPr lang="en-US" altLang="en-US" sz="2400" b="1" i="1" dirty="0">
                <a:solidFill>
                  <a:schemeClr val="tx1"/>
                </a:solidFill>
                <a:cs typeface="Arial" panose="020B0604020202020204" pitchFamily="34" charset="0"/>
              </a:rPr>
              <a:t>Ithaka</a:t>
            </a:r>
            <a:r>
              <a:rPr lang="en-US" altLang="en-US" sz="2400" b="1" dirty="0">
                <a:solidFill>
                  <a:schemeClr val="tx1"/>
                </a:solidFill>
                <a:cs typeface="Arial" panose="020B0604020202020204" pitchFamily="34" charset="0"/>
              </a:rPr>
              <a:t> </a:t>
            </a:r>
          </a:p>
          <a:p>
            <a:pPr>
              <a:lnSpc>
                <a:spcPct val="90000"/>
              </a:lnSpc>
            </a:pPr>
            <a:r>
              <a:rPr lang="en-US" altLang="en-US" sz="2400" b="1" dirty="0">
                <a:solidFill>
                  <a:schemeClr val="tx1"/>
                </a:solidFill>
                <a:cs typeface="Arial" panose="020B0604020202020204" pitchFamily="34" charset="0"/>
              </a:rPr>
              <a:t>(1911)</a:t>
            </a:r>
          </a:p>
          <a:p>
            <a:pPr>
              <a:lnSpc>
                <a:spcPct val="90000"/>
              </a:lnSpc>
            </a:pPr>
            <a:endParaRPr lang="en-US" altLang="en-US" sz="2000" dirty="0">
              <a:solidFill>
                <a:schemeClr val="tx1"/>
              </a:solidFill>
              <a:latin typeface="Palatino Linotype" panose="02040502050505030304" pitchFamily="18" charset="0"/>
              <a:cs typeface="Arial" panose="020B0604020202020204" pitchFamily="34" charset="0"/>
            </a:endParaRPr>
          </a:p>
          <a:p>
            <a:pPr>
              <a:lnSpc>
                <a:spcPct val="110000"/>
              </a:lnSpc>
            </a:pPr>
            <a:r>
              <a:rPr lang="en-US" altLang="en-US" sz="2000" dirty="0">
                <a:solidFill>
                  <a:schemeClr val="tx1"/>
                </a:solidFill>
                <a:latin typeface="Palatino Linotype" panose="02040502050505030304" pitchFamily="18" charset="0"/>
                <a:cs typeface="Arial" panose="020B0604020202020204" pitchFamily="34" charset="0"/>
              </a:rPr>
              <a:t>As you set out for Ithaka</a:t>
            </a:r>
            <a:br>
              <a:rPr lang="en-US" altLang="en-US" sz="2000" dirty="0">
                <a:solidFill>
                  <a:schemeClr val="tx1"/>
                </a:solidFill>
                <a:latin typeface="Times New Roman" panose="02020603050405020304" pitchFamily="18" charset="0"/>
                <a:cs typeface="Arial" panose="020B0604020202020204" pitchFamily="34" charset="0"/>
              </a:rPr>
            </a:br>
            <a:r>
              <a:rPr lang="en-US" altLang="en-US" sz="2000" dirty="0">
                <a:solidFill>
                  <a:schemeClr val="tx1"/>
                </a:solidFill>
                <a:latin typeface="Palatino Linotype" panose="02040502050505030304" pitchFamily="18" charset="0"/>
                <a:cs typeface="Arial" panose="020B0604020202020204" pitchFamily="34" charset="0"/>
              </a:rPr>
              <a:t>hope your road is a long one,</a:t>
            </a:r>
            <a:br>
              <a:rPr lang="en-US" altLang="en-US" sz="2000" dirty="0">
                <a:solidFill>
                  <a:schemeClr val="tx1"/>
                </a:solidFill>
                <a:latin typeface="Times New Roman" panose="02020603050405020304" pitchFamily="18" charset="0"/>
                <a:cs typeface="Arial" panose="020B0604020202020204" pitchFamily="34" charset="0"/>
              </a:rPr>
            </a:br>
            <a:r>
              <a:rPr lang="en-US" altLang="en-US" sz="2000" dirty="0">
                <a:solidFill>
                  <a:schemeClr val="tx1"/>
                </a:solidFill>
                <a:latin typeface="Palatino Linotype" panose="02040502050505030304" pitchFamily="18" charset="0"/>
                <a:cs typeface="Arial" panose="020B0604020202020204" pitchFamily="34" charset="0"/>
              </a:rPr>
              <a:t>full of adventure, full of discovery,</a:t>
            </a:r>
            <a:br>
              <a:rPr lang="en-US" altLang="en-US" sz="2000" dirty="0">
                <a:solidFill>
                  <a:schemeClr val="tx1"/>
                </a:solidFill>
                <a:latin typeface="Times New Roman" panose="02020603050405020304" pitchFamily="18" charset="0"/>
                <a:cs typeface="Arial" panose="020B0604020202020204" pitchFamily="34" charset="0"/>
              </a:rPr>
            </a:br>
            <a:r>
              <a:rPr lang="en-US" altLang="en-US" sz="2000" dirty="0" err="1">
                <a:solidFill>
                  <a:schemeClr val="tx1"/>
                </a:solidFill>
                <a:latin typeface="Palatino Linotype" panose="02040502050505030304" pitchFamily="18" charset="0"/>
                <a:cs typeface="Arial" panose="020B0604020202020204" pitchFamily="34" charset="0"/>
              </a:rPr>
              <a:t>Laestrygonians</a:t>
            </a:r>
            <a:r>
              <a:rPr lang="en-US" altLang="en-US" sz="2000" dirty="0">
                <a:solidFill>
                  <a:schemeClr val="tx1"/>
                </a:solidFill>
                <a:latin typeface="Palatino Linotype" panose="02040502050505030304" pitchFamily="18" charset="0"/>
                <a:cs typeface="Arial" panose="020B0604020202020204" pitchFamily="34" charset="0"/>
              </a:rPr>
              <a:t>, Cyclops,</a:t>
            </a:r>
            <a:br>
              <a:rPr lang="en-US" altLang="en-US" sz="2000" dirty="0">
                <a:solidFill>
                  <a:schemeClr val="tx1"/>
                </a:solidFill>
                <a:latin typeface="Times New Roman" panose="02020603050405020304" pitchFamily="18" charset="0"/>
                <a:cs typeface="Arial" panose="020B0604020202020204" pitchFamily="34" charset="0"/>
              </a:rPr>
            </a:br>
            <a:r>
              <a:rPr lang="en-US" altLang="en-US" sz="2000" dirty="0">
                <a:solidFill>
                  <a:schemeClr val="tx1"/>
                </a:solidFill>
                <a:latin typeface="Palatino Linotype" panose="02040502050505030304" pitchFamily="18" charset="0"/>
                <a:cs typeface="Arial" panose="020B0604020202020204" pitchFamily="34" charset="0"/>
              </a:rPr>
              <a:t>angry Poseidon—don’t be afraid of them:</a:t>
            </a:r>
            <a:br>
              <a:rPr lang="en-US" altLang="en-US" sz="2000" dirty="0">
                <a:solidFill>
                  <a:schemeClr val="tx1"/>
                </a:solidFill>
                <a:latin typeface="Palatino Linotype" panose="02040502050505030304" pitchFamily="18" charset="0"/>
                <a:cs typeface="Arial" panose="020B0604020202020204" pitchFamily="34" charset="0"/>
              </a:rPr>
            </a:br>
            <a:r>
              <a:rPr lang="en-US" altLang="en-US" sz="2000" dirty="0">
                <a:solidFill>
                  <a:schemeClr val="tx1"/>
                </a:solidFill>
                <a:latin typeface="Palatino Linotype" panose="02040502050505030304" pitchFamily="18" charset="0"/>
                <a:cs typeface="Arial" panose="020B0604020202020204" pitchFamily="34" charset="0"/>
              </a:rPr>
              <a:t>you’ll never find things like that on your way</a:t>
            </a:r>
            <a:br>
              <a:rPr lang="en-US" altLang="en-US" sz="2000" dirty="0">
                <a:solidFill>
                  <a:schemeClr val="tx1"/>
                </a:solidFill>
                <a:latin typeface="Palatino Linotype" panose="02040502050505030304" pitchFamily="18" charset="0"/>
                <a:cs typeface="Arial" panose="020B0604020202020204" pitchFamily="34" charset="0"/>
              </a:rPr>
            </a:br>
            <a:r>
              <a:rPr lang="en-US" altLang="en-US" sz="2000" dirty="0">
                <a:solidFill>
                  <a:schemeClr val="tx1"/>
                </a:solidFill>
                <a:latin typeface="Palatino Linotype" panose="02040502050505030304" pitchFamily="18" charset="0"/>
                <a:cs typeface="Arial" panose="020B0604020202020204" pitchFamily="34" charset="0"/>
              </a:rPr>
              <a:t>as long as you keep your thoughts raised high,</a:t>
            </a:r>
            <a:br>
              <a:rPr lang="en-US" altLang="en-US" sz="2000" dirty="0">
                <a:solidFill>
                  <a:schemeClr val="tx1"/>
                </a:solidFill>
                <a:latin typeface="Palatino Linotype" panose="02040502050505030304" pitchFamily="18" charset="0"/>
                <a:cs typeface="Arial" panose="020B0604020202020204" pitchFamily="34" charset="0"/>
              </a:rPr>
            </a:br>
            <a:r>
              <a:rPr lang="en-US" altLang="en-US" sz="2000" dirty="0">
                <a:solidFill>
                  <a:schemeClr val="tx1"/>
                </a:solidFill>
                <a:latin typeface="Palatino Linotype" panose="02040502050505030304" pitchFamily="18" charset="0"/>
                <a:cs typeface="Arial" panose="020B0604020202020204" pitchFamily="34" charset="0"/>
              </a:rPr>
              <a:t>as long as a rare excitement</a:t>
            </a:r>
            <a:br>
              <a:rPr lang="en-US" altLang="en-US" sz="2000" dirty="0">
                <a:solidFill>
                  <a:schemeClr val="tx1"/>
                </a:solidFill>
                <a:latin typeface="Palatino Linotype" panose="02040502050505030304" pitchFamily="18" charset="0"/>
                <a:cs typeface="Arial" panose="020B0604020202020204" pitchFamily="34" charset="0"/>
              </a:rPr>
            </a:br>
            <a:r>
              <a:rPr lang="en-US" altLang="en-US" sz="2000" dirty="0">
                <a:solidFill>
                  <a:schemeClr val="tx1"/>
                </a:solidFill>
                <a:latin typeface="Palatino Linotype" panose="02040502050505030304" pitchFamily="18" charset="0"/>
                <a:cs typeface="Arial" panose="020B0604020202020204" pitchFamily="34" charset="0"/>
              </a:rPr>
              <a:t>stirs your spirit and your body.</a:t>
            </a:r>
            <a:br>
              <a:rPr lang="en-US" altLang="en-US" sz="2000" dirty="0">
                <a:solidFill>
                  <a:schemeClr val="tx1"/>
                </a:solidFill>
                <a:latin typeface="Palatino Linotype" panose="02040502050505030304" pitchFamily="18" charset="0"/>
                <a:cs typeface="Arial" panose="020B0604020202020204" pitchFamily="34" charset="0"/>
              </a:rPr>
            </a:br>
            <a:r>
              <a:rPr lang="en-US" altLang="en-US" sz="2000" dirty="0" err="1">
                <a:solidFill>
                  <a:schemeClr val="tx1"/>
                </a:solidFill>
                <a:latin typeface="Palatino Linotype" panose="02040502050505030304" pitchFamily="18" charset="0"/>
                <a:cs typeface="Arial" panose="020B0604020202020204" pitchFamily="34" charset="0"/>
              </a:rPr>
              <a:t>Laestrygonians</a:t>
            </a:r>
            <a:r>
              <a:rPr lang="en-US" altLang="en-US" sz="2000" dirty="0">
                <a:solidFill>
                  <a:schemeClr val="tx1"/>
                </a:solidFill>
                <a:latin typeface="Palatino Linotype" panose="02040502050505030304" pitchFamily="18" charset="0"/>
                <a:cs typeface="Arial" panose="020B0604020202020204" pitchFamily="34" charset="0"/>
              </a:rPr>
              <a:t>, Cyclops,</a:t>
            </a:r>
            <a:br>
              <a:rPr lang="en-US" altLang="en-US" sz="2000" dirty="0">
                <a:solidFill>
                  <a:schemeClr val="tx1"/>
                </a:solidFill>
                <a:latin typeface="Palatino Linotype" panose="02040502050505030304" pitchFamily="18" charset="0"/>
                <a:cs typeface="Arial" panose="020B0604020202020204" pitchFamily="34" charset="0"/>
              </a:rPr>
            </a:br>
            <a:r>
              <a:rPr lang="en-US" altLang="en-US" sz="2000" dirty="0">
                <a:solidFill>
                  <a:schemeClr val="tx1"/>
                </a:solidFill>
                <a:latin typeface="Palatino Linotype" panose="02040502050505030304" pitchFamily="18" charset="0"/>
                <a:cs typeface="Arial" panose="020B0604020202020204" pitchFamily="34" charset="0"/>
              </a:rPr>
              <a:t>wild Poseidon—you won’t encounter them</a:t>
            </a:r>
            <a:br>
              <a:rPr lang="en-US" altLang="en-US" sz="2000" dirty="0">
                <a:solidFill>
                  <a:schemeClr val="tx1"/>
                </a:solidFill>
                <a:latin typeface="Palatino Linotype" panose="02040502050505030304" pitchFamily="18" charset="0"/>
                <a:cs typeface="Arial" panose="020B0604020202020204" pitchFamily="34" charset="0"/>
              </a:rPr>
            </a:br>
            <a:r>
              <a:rPr lang="en-US" altLang="en-US" sz="2000" dirty="0">
                <a:solidFill>
                  <a:schemeClr val="tx1"/>
                </a:solidFill>
                <a:latin typeface="Palatino Linotype" panose="02040502050505030304" pitchFamily="18" charset="0"/>
                <a:cs typeface="Arial" panose="020B0604020202020204" pitchFamily="34" charset="0"/>
              </a:rPr>
              <a:t>unless you bring them along inside your soul,</a:t>
            </a:r>
            <a:br>
              <a:rPr lang="en-US" altLang="en-US" sz="2000" dirty="0">
                <a:solidFill>
                  <a:schemeClr val="tx1"/>
                </a:solidFill>
                <a:latin typeface="Palatino Linotype" panose="02040502050505030304" pitchFamily="18" charset="0"/>
                <a:cs typeface="Arial" panose="020B0604020202020204" pitchFamily="34" charset="0"/>
              </a:rPr>
            </a:br>
            <a:r>
              <a:rPr lang="en-US" altLang="en-US" sz="2000" dirty="0">
                <a:solidFill>
                  <a:schemeClr val="tx1"/>
                </a:solidFill>
                <a:latin typeface="Palatino Linotype" panose="02040502050505030304" pitchFamily="18" charset="0"/>
                <a:cs typeface="Arial" panose="020B0604020202020204" pitchFamily="34" charset="0"/>
              </a:rPr>
              <a:t>unless your soul sets them up in front of you.</a:t>
            </a:r>
          </a:p>
          <a:p>
            <a:pPr>
              <a:lnSpc>
                <a:spcPct val="90000"/>
              </a:lnSpc>
            </a:pPr>
            <a:endParaRPr lang="en-US" altLang="en-US" sz="2000"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62" name="Rectangle 2">
            <a:extLst>
              <a:ext uri="{FF2B5EF4-FFF2-40B4-BE49-F238E27FC236}">
                <a16:creationId xmlns:a16="http://schemas.microsoft.com/office/drawing/2014/main" id="{18852AF2-D630-9B94-67D1-A77650D3FBB2}"/>
              </a:ext>
            </a:extLst>
          </p:cNvPr>
          <p:cNvSpPr>
            <a:spLocks noGrp="1" noChangeArrowheads="1"/>
          </p:cNvSpPr>
          <p:nvPr>
            <p:ph type="title"/>
          </p:nvPr>
        </p:nvSpPr>
        <p:spPr/>
        <p:txBody>
          <a:bodyPr/>
          <a:lstStyle/>
          <a:p>
            <a:endParaRPr lang="en-US" altLang="en-US"/>
          </a:p>
        </p:txBody>
      </p:sp>
      <p:sp>
        <p:nvSpPr>
          <p:cNvPr id="552963" name="Rectangle 3">
            <a:extLst>
              <a:ext uri="{FF2B5EF4-FFF2-40B4-BE49-F238E27FC236}">
                <a16:creationId xmlns:a16="http://schemas.microsoft.com/office/drawing/2014/main" id="{AA772B63-73AB-FB49-317E-0C4A0FD1000A}"/>
              </a:ext>
            </a:extLst>
          </p:cNvPr>
          <p:cNvSpPr>
            <a:spLocks noGrp="1" noChangeArrowheads="1"/>
          </p:cNvSpPr>
          <p:nvPr>
            <p:ph type="body" idx="1"/>
          </p:nvPr>
        </p:nvSpPr>
        <p:spPr/>
        <p:txBody>
          <a:bodyPr/>
          <a:lstStyle/>
          <a:p>
            <a:r>
              <a:rPr lang="en-US" altLang="en-US" sz="5400"/>
              <a:t>Nostos</a:t>
            </a:r>
          </a:p>
        </p:txBody>
      </p:sp>
      <p:pic>
        <p:nvPicPr>
          <p:cNvPr id="552964" name="Picture 4">
            <a:extLst>
              <a:ext uri="{FF2B5EF4-FFF2-40B4-BE49-F238E27FC236}">
                <a16:creationId xmlns:a16="http://schemas.microsoft.com/office/drawing/2014/main" id="{2A9D71E4-7016-35A1-1399-8FF1E69E020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8825" y="0"/>
            <a:ext cx="4575175" cy="60198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ext Box 2">
            <a:extLst>
              <a:ext uri="{FF2B5EF4-FFF2-40B4-BE49-F238E27FC236}">
                <a16:creationId xmlns:a16="http://schemas.microsoft.com/office/drawing/2014/main" id="{43D9FF8E-74AE-9CC7-C361-A46B2A4C0173}"/>
              </a:ext>
            </a:extLst>
          </p:cNvPr>
          <p:cNvSpPr txBox="1">
            <a:spLocks noChangeArrowheads="1"/>
          </p:cNvSpPr>
          <p:nvPr/>
        </p:nvSpPr>
        <p:spPr bwMode="auto">
          <a:xfrm>
            <a:off x="179388" y="4922838"/>
            <a:ext cx="7740650" cy="1557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defRPr>
            </a:lvl9pPr>
          </a:lstStyle>
          <a:p>
            <a:pPr eaLnBrk="1" hangingPunct="1"/>
            <a:r>
              <a:rPr lang="en-US" altLang="en-US" b="1">
                <a:latin typeface="Palatino Linotype" panose="02040502050505030304" pitchFamily="18" charset="0"/>
              </a:rPr>
              <a:t>The gods sat down in council,</a:t>
            </a:r>
            <a:br>
              <a:rPr lang="en-US" altLang="en-US" b="1">
                <a:latin typeface="Palatino Linotype" panose="02040502050505030304" pitchFamily="18" charset="0"/>
              </a:rPr>
            </a:br>
            <a:r>
              <a:rPr lang="en-US" altLang="en-US" b="1">
                <a:latin typeface="Palatino Linotype" panose="02040502050505030304" pitchFamily="18" charset="0"/>
              </a:rPr>
              <a:t>among them Zeus the thunderer</a:t>
            </a:r>
            <a:br>
              <a:rPr lang="en-US" altLang="en-US" b="1">
                <a:latin typeface="Palatino Linotype" panose="02040502050505030304" pitchFamily="18" charset="0"/>
              </a:rPr>
            </a:br>
            <a:r>
              <a:rPr lang="en-US" altLang="en-US" b="1">
                <a:latin typeface="Palatino Linotype" panose="02040502050505030304" pitchFamily="18" charset="0"/>
              </a:rPr>
              <a:t>whose power is the greatest.</a:t>
            </a:r>
          </a:p>
        </p:txBody>
      </p:sp>
      <p:pic>
        <p:nvPicPr>
          <p:cNvPr id="63492" name="Picture 4">
            <a:extLst>
              <a:ext uri="{FF2B5EF4-FFF2-40B4-BE49-F238E27FC236}">
                <a16:creationId xmlns:a16="http://schemas.microsoft.com/office/drawing/2014/main" id="{2DEFADAE-A1B8-0441-0E1F-4C57148E8FD8}"/>
              </a:ext>
            </a:extLst>
          </p:cNvPr>
          <p:cNvPicPr>
            <a:picLocks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5486400" y="0"/>
            <a:ext cx="3657600" cy="48768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1">
            <a:extLst>
              <a:ext uri="{FF2B5EF4-FFF2-40B4-BE49-F238E27FC236}">
                <a16:creationId xmlns:a16="http://schemas.microsoft.com/office/drawing/2014/main" id="{441B90A7-1300-C3E2-6077-1CD16E454977}"/>
              </a:ext>
            </a:extLst>
          </p:cNvPr>
          <p:cNvSpPr>
            <a:spLocks noGrp="1" noChangeArrowheads="1"/>
          </p:cNvSpPr>
          <p:nvPr>
            <p:ph type="title"/>
          </p:nvPr>
        </p:nvSpPr>
        <p:spPr>
          <a:xfrm>
            <a:off x="0" y="2879725"/>
            <a:ext cx="7759700" cy="5854700"/>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sz="2400">
                <a:latin typeface="Palatino Linotype" panose="02040502050505030304" pitchFamily="18" charset="0"/>
              </a:rPr>
              <a:t>Athene began to speak to them,</a:t>
            </a:r>
            <a:br>
              <a:rPr lang="en-US" altLang="en-US" sz="2400">
                <a:latin typeface="Palatino Linotype" panose="02040502050505030304" pitchFamily="18" charset="0"/>
              </a:rPr>
            </a:br>
            <a:r>
              <a:rPr lang="en-US" altLang="en-US" sz="2400">
                <a:latin typeface="Palatino Linotype" panose="02040502050505030304" pitchFamily="18" charset="0"/>
              </a:rPr>
              <a:t>recalling Odysseus’ ordeal;</a:t>
            </a:r>
            <a:br>
              <a:rPr lang="en-US" altLang="en-US" sz="2400">
                <a:latin typeface="Palatino Linotype" panose="02040502050505030304" pitchFamily="18" charset="0"/>
              </a:rPr>
            </a:br>
            <a:r>
              <a:rPr lang="en-US" altLang="en-US" sz="2400">
                <a:latin typeface="Palatino Linotype" panose="02040502050505030304" pitchFamily="18" charset="0"/>
              </a:rPr>
              <a:t>it grieved her that he was still held</a:t>
            </a:r>
            <a:br>
              <a:rPr lang="en-US" altLang="en-US" sz="2400">
                <a:latin typeface="Palatino Linotype" panose="02040502050505030304" pitchFamily="18" charset="0"/>
              </a:rPr>
            </a:br>
            <a:r>
              <a:rPr lang="en-US" altLang="en-US" sz="2400">
                <a:latin typeface="Palatino Linotype" panose="02040502050505030304" pitchFamily="18" charset="0"/>
              </a:rPr>
              <a:t>captive in the house of the nymph.</a:t>
            </a:r>
          </a:p>
        </p:txBody>
      </p:sp>
      <p:sp>
        <p:nvSpPr>
          <p:cNvPr id="64514" name="Rectangle 2">
            <a:extLst>
              <a:ext uri="{FF2B5EF4-FFF2-40B4-BE49-F238E27FC236}">
                <a16:creationId xmlns:a16="http://schemas.microsoft.com/office/drawing/2014/main" id="{C2BB9F9A-7A39-13B5-49BD-72B6D4495095}"/>
              </a:ext>
            </a:extLst>
          </p:cNvPr>
          <p:cNvSpPr>
            <a:spLocks noGrp="1" noChangeArrowheads="1"/>
          </p:cNvSpPr>
          <p:nvPr>
            <p:ph type="body" idx="1"/>
          </p:nvPr>
        </p:nvSpPr>
        <p:spPr>
          <a:xfrm>
            <a:off x="457200" y="1604963"/>
            <a:ext cx="8216900" cy="4513262"/>
          </a:xfrm>
          <a:ln/>
        </p:spPr>
        <p:txBody>
          <a:bodyPr/>
          <a:lstStyle/>
          <a:p>
            <a:endParaRPr lang="en-US"/>
          </a:p>
        </p:txBody>
      </p:sp>
      <p:pic>
        <p:nvPicPr>
          <p:cNvPr id="64515" name="Picture 3">
            <a:extLst>
              <a:ext uri="{FF2B5EF4-FFF2-40B4-BE49-F238E27FC236}">
                <a16:creationId xmlns:a16="http://schemas.microsoft.com/office/drawing/2014/main" id="{EB15ED12-4BCD-A6CF-732C-DAD41295BD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8737" t="1111" r="11652" b="6667"/>
          <a:stretch>
            <a:fillRect/>
          </a:stretch>
        </p:blipFill>
        <p:spPr bwMode="auto">
          <a:xfrm>
            <a:off x="5756275" y="0"/>
            <a:ext cx="3387725" cy="6858000"/>
          </a:xfrm>
          <a:prstGeom prst="rect">
            <a:avLst/>
          </a:prstGeom>
          <a:noFill/>
          <a:ln>
            <a:noFill/>
          </a:ln>
          <a:effectLst/>
          <a:extLst>
            <a:ext uri="{909E8E84-426E-40DD-AFC4-6F175D3DCCD1}">
              <a14:hiddenFill xmlns:a14="http://schemas.microsoft.com/office/drawing/2010/main">
                <a:blipFill dpi="0" rotWithShape="0">
                  <a:blip/>
                  <a:srcRect l="8737" t="1111" r="11652" b="6667"/>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1">
            <a:extLst>
              <a:ext uri="{FF2B5EF4-FFF2-40B4-BE49-F238E27FC236}">
                <a16:creationId xmlns:a16="http://schemas.microsoft.com/office/drawing/2014/main" id="{0786B679-C2C1-24AE-E39F-6EA649218B46}"/>
              </a:ext>
            </a:extLst>
          </p:cNvPr>
          <p:cNvSpPr>
            <a:spLocks noGrp="1" noChangeArrowheads="1"/>
          </p:cNvSpPr>
          <p:nvPr>
            <p:ph type="title"/>
          </p:nvPr>
        </p:nvSpPr>
        <p:spPr>
          <a:xfrm>
            <a:off x="0" y="2700338"/>
            <a:ext cx="7759700" cy="5854700"/>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sz="2400">
                <a:latin typeface="Palatino Linotype" panose="02040502050505030304" pitchFamily="18" charset="0"/>
              </a:rPr>
              <a:t>My heart is torn for Odysseus;</a:t>
            </a:r>
            <a:br>
              <a:rPr lang="en-US" altLang="en-US" sz="2400">
                <a:latin typeface="Palatino Linotype" panose="02040502050505030304" pitchFamily="18" charset="0"/>
              </a:rPr>
            </a:br>
            <a:r>
              <a:rPr lang="en-US" altLang="en-US" sz="2400">
                <a:latin typeface="Palatino Linotype" panose="02040502050505030304" pitchFamily="18" charset="0"/>
              </a:rPr>
              <a:t>far from his friends he suffers</a:t>
            </a:r>
            <a:br>
              <a:rPr lang="en-US" altLang="en-US" sz="2400">
                <a:latin typeface="Palatino Linotype" panose="02040502050505030304" pitchFamily="18" charset="0"/>
              </a:rPr>
            </a:br>
            <a:r>
              <a:rPr lang="en-US" altLang="en-US" sz="2400">
                <a:latin typeface="Palatino Linotype" panose="02040502050505030304" pitchFamily="18" charset="0"/>
              </a:rPr>
              <a:t>on the island of a goddess,</a:t>
            </a:r>
            <a:br>
              <a:rPr lang="en-US" altLang="en-US" sz="2400">
                <a:latin typeface="Palatino Linotype" panose="02040502050505030304" pitchFamily="18" charset="0"/>
              </a:rPr>
            </a:br>
            <a:r>
              <a:rPr lang="en-US" altLang="en-US" sz="2400">
                <a:latin typeface="Palatino Linotype" panose="02040502050505030304" pitchFamily="18" charset="0"/>
              </a:rPr>
              <a:t>daughter of Atlas. </a:t>
            </a:r>
          </a:p>
        </p:txBody>
      </p:sp>
      <p:pic>
        <p:nvPicPr>
          <p:cNvPr id="65538" name="Picture 2">
            <a:extLst>
              <a:ext uri="{FF2B5EF4-FFF2-40B4-BE49-F238E27FC236}">
                <a16:creationId xmlns:a16="http://schemas.microsoft.com/office/drawing/2014/main" id="{FEB20BD3-D4FE-98CC-2D74-DD611E29A87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60938" y="0"/>
            <a:ext cx="4183062" cy="5715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1">
            <a:extLst>
              <a:ext uri="{FF2B5EF4-FFF2-40B4-BE49-F238E27FC236}">
                <a16:creationId xmlns:a16="http://schemas.microsoft.com/office/drawing/2014/main" id="{CA1AA80B-0F89-C787-21B0-F8F06A227E82}"/>
              </a:ext>
            </a:extLst>
          </p:cNvPr>
          <p:cNvSpPr>
            <a:spLocks noGrp="1" noChangeArrowheads="1"/>
          </p:cNvSpPr>
          <p:nvPr>
            <p:ph type="title"/>
          </p:nvPr>
        </p:nvSpPr>
        <p:spPr>
          <a:xfrm>
            <a:off x="160338" y="2519363"/>
            <a:ext cx="7759700" cy="5854700"/>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sz="2400">
                <a:latin typeface="Palatino Linotype" panose="02040502050505030304" pitchFamily="18" charset="0"/>
              </a:rPr>
              <a:t>She keeps that luckless man,</a:t>
            </a:r>
            <a:br>
              <a:rPr lang="en-US" altLang="en-US" sz="2400">
                <a:latin typeface="Palatino Linotype" panose="02040502050505030304" pitchFamily="18" charset="0"/>
              </a:rPr>
            </a:br>
            <a:r>
              <a:rPr lang="en-US" altLang="en-US" sz="2400">
                <a:latin typeface="Palatino Linotype" panose="02040502050505030304" pitchFamily="18" charset="0"/>
              </a:rPr>
              <a:t>trying to make him forget</a:t>
            </a:r>
            <a:br>
              <a:rPr lang="en-US" altLang="en-US" sz="2400">
                <a:latin typeface="Palatino Linotype" panose="02040502050505030304" pitchFamily="18" charset="0"/>
              </a:rPr>
            </a:br>
            <a:r>
              <a:rPr lang="en-US" altLang="en-US" sz="2400">
                <a:latin typeface="Palatino Linotype" panose="02040502050505030304" pitchFamily="18" charset="0"/>
              </a:rPr>
              <a:t>Ithaca. But he longs to see</a:t>
            </a:r>
            <a:br>
              <a:rPr lang="en-US" altLang="en-US" sz="2400">
                <a:latin typeface="Palatino Linotype" panose="02040502050505030304" pitchFamily="18" charset="0"/>
              </a:rPr>
            </a:br>
            <a:r>
              <a:rPr lang="en-US" altLang="en-US" sz="2400">
                <a:latin typeface="Palatino Linotype" panose="02040502050505030304" pitchFamily="18" charset="0"/>
              </a:rPr>
              <a:t>his own hearth-smoke rise: </a:t>
            </a:r>
            <a:br>
              <a:rPr lang="en-US" altLang="en-US" sz="2400">
                <a:latin typeface="Palatino Linotype" panose="02040502050505030304" pitchFamily="18" charset="0"/>
              </a:rPr>
            </a:br>
            <a:r>
              <a:rPr lang="en-US" altLang="en-US" sz="2400">
                <a:latin typeface="Palatino Linotype" panose="02040502050505030304" pitchFamily="18" charset="0"/>
              </a:rPr>
              <a:t>or else die. </a:t>
            </a:r>
          </a:p>
        </p:txBody>
      </p:sp>
      <p:pic>
        <p:nvPicPr>
          <p:cNvPr id="66562" name="Picture 2">
            <a:extLst>
              <a:ext uri="{FF2B5EF4-FFF2-40B4-BE49-F238E27FC236}">
                <a16:creationId xmlns:a16="http://schemas.microsoft.com/office/drawing/2014/main" id="{29894DD9-8643-F5B6-E88E-427495A2E8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60938" y="0"/>
            <a:ext cx="4183062" cy="5715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1">
            <a:extLst>
              <a:ext uri="{FF2B5EF4-FFF2-40B4-BE49-F238E27FC236}">
                <a16:creationId xmlns:a16="http://schemas.microsoft.com/office/drawing/2014/main" id="{14ADD13C-3340-B1FC-82D9-1CA491D104B9}"/>
              </a:ext>
            </a:extLst>
          </p:cNvPr>
          <p:cNvSpPr>
            <a:spLocks noGrp="1" noChangeArrowheads="1"/>
          </p:cNvSpPr>
          <p:nvPr>
            <p:ph type="title"/>
          </p:nvPr>
        </p:nvSpPr>
        <p:spPr>
          <a:xfrm>
            <a:off x="179388" y="2924175"/>
            <a:ext cx="8458200" cy="5715000"/>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sz="2400">
                <a:latin typeface="Palatino Linotype" panose="02040502050505030304" pitchFamily="18" charset="0"/>
              </a:rPr>
              <a:t>You do not care, Olympian; </a:t>
            </a:r>
            <a:br>
              <a:rPr lang="en-US" altLang="en-US" sz="2400">
                <a:latin typeface="Palatino Linotype" panose="02040502050505030304" pitchFamily="18" charset="0"/>
              </a:rPr>
            </a:br>
            <a:r>
              <a:rPr lang="en-US" altLang="en-US" sz="2400">
                <a:latin typeface="Palatino Linotype" panose="02040502050505030304" pitchFamily="18" charset="0"/>
              </a:rPr>
              <a:t>yet did he not give you offerings</a:t>
            </a:r>
            <a:br>
              <a:rPr lang="en-US" altLang="en-US" sz="2400">
                <a:latin typeface="Palatino Linotype" panose="02040502050505030304" pitchFamily="18" charset="0"/>
              </a:rPr>
            </a:br>
            <a:r>
              <a:rPr lang="en-US" altLang="en-US" sz="2400">
                <a:latin typeface="Palatino Linotype" panose="02040502050505030304" pitchFamily="18" charset="0"/>
              </a:rPr>
              <a:t>by the ships, on the plain of Troy?</a:t>
            </a:r>
            <a:br>
              <a:rPr lang="en-US" altLang="en-US" sz="2400">
                <a:latin typeface="Palatino Linotype" panose="02040502050505030304" pitchFamily="18" charset="0"/>
              </a:rPr>
            </a:br>
            <a:r>
              <a:rPr lang="en-US" altLang="en-US" sz="2400">
                <a:latin typeface="Palatino Linotype" panose="02040502050505030304" pitchFamily="18" charset="0"/>
              </a:rPr>
              <a:t>Why, Zeus, so harsh to him now?</a:t>
            </a:r>
          </a:p>
        </p:txBody>
      </p:sp>
      <p:pic>
        <p:nvPicPr>
          <p:cNvPr id="67586" name="Picture 2">
            <a:extLst>
              <a:ext uri="{FF2B5EF4-FFF2-40B4-BE49-F238E27FC236}">
                <a16:creationId xmlns:a16="http://schemas.microsoft.com/office/drawing/2014/main" id="{65B84B82-F45E-8826-41DA-C02EA72129B2}"/>
              </a:ext>
            </a:extLst>
          </p:cNvPr>
          <p:cNvPicPr>
            <a:picLocks noChangeAspect="1" noChangeArrowheads="1"/>
          </p:cNvPicPr>
          <p:nvPr/>
        </p:nvPicPr>
        <p:blipFill>
          <a:blip r:embed="rId3">
            <a:lum contrast="6000"/>
            <a:extLst>
              <a:ext uri="{28A0092B-C50C-407E-A947-70E740481C1C}">
                <a14:useLocalDpi xmlns:a14="http://schemas.microsoft.com/office/drawing/2010/main" val="0"/>
              </a:ext>
            </a:extLst>
          </a:blip>
          <a:srcRect/>
          <a:stretch>
            <a:fillRect/>
          </a:stretch>
        </p:blipFill>
        <p:spPr bwMode="auto">
          <a:xfrm>
            <a:off x="2743200" y="11113"/>
            <a:ext cx="6400800" cy="4456112"/>
          </a:xfrm>
          <a:prstGeom prst="rect">
            <a:avLst/>
          </a:prstGeom>
          <a:noFill/>
          <a:ln>
            <a:noFill/>
          </a:ln>
          <a:effectLst/>
          <a:extLst>
            <a:ext uri="{909E8E84-426E-40DD-AFC4-6F175D3DCCD1}">
              <a14:hiddenFill xmlns:a14="http://schemas.microsoft.com/office/drawing/2010/main">
                <a:blipFill dpi="0" rotWithShape="0">
                  <a:blip>
                    <a:lum contrast="600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2" name="Rectangle 2">
            <a:extLst>
              <a:ext uri="{FF2B5EF4-FFF2-40B4-BE49-F238E27FC236}">
                <a16:creationId xmlns:a16="http://schemas.microsoft.com/office/drawing/2014/main" id="{6E52C269-2B2E-4643-67E2-AF137D664756}"/>
              </a:ext>
            </a:extLst>
          </p:cNvPr>
          <p:cNvSpPr>
            <a:spLocks noGrp="1" noChangeArrowheads="1"/>
          </p:cNvSpPr>
          <p:nvPr>
            <p:ph type="title"/>
          </p:nvPr>
        </p:nvSpPr>
        <p:spPr>
          <a:xfrm>
            <a:off x="152400" y="2057400"/>
            <a:ext cx="7758113" cy="5853113"/>
          </a:xfrm>
        </p:spPr>
        <p:txBody>
          <a:bodyPr/>
          <a:lstStyle/>
          <a:p>
            <a:br>
              <a:rPr lang="en-US" altLang="en-US" dirty="0"/>
            </a:br>
            <a:r>
              <a:rPr lang="en-US" altLang="en-US" sz="2400" b="0" dirty="0">
                <a:latin typeface="Palatino Linotype" panose="02040502050505030304" pitchFamily="18" charset="0"/>
              </a:rPr>
              <a:t>O Father, if he may go home,</a:t>
            </a:r>
            <a:br>
              <a:rPr lang="en-US" altLang="en-US" sz="2400" b="0" dirty="0">
                <a:latin typeface="Palatino Linotype" panose="02040502050505030304" pitchFamily="18" charset="0"/>
              </a:rPr>
            </a:br>
            <a:r>
              <a:rPr lang="en-US" altLang="en-US" sz="2400" b="0" dirty="0">
                <a:latin typeface="Palatino Linotype" panose="02040502050505030304" pitchFamily="18" charset="0"/>
              </a:rPr>
              <a:t>let us send Hermes to Ogygia,</a:t>
            </a:r>
            <a:br>
              <a:rPr lang="en-US" altLang="en-US" sz="2400" b="0" dirty="0">
                <a:latin typeface="Palatino Linotype" panose="02040502050505030304" pitchFamily="18" charset="0"/>
              </a:rPr>
            </a:br>
            <a:r>
              <a:rPr lang="en-US" altLang="en-US" sz="2400" b="0" dirty="0">
                <a:latin typeface="Palatino Linotype" panose="02040502050505030304" pitchFamily="18" charset="0"/>
              </a:rPr>
              <a:t>to tell the nymph our resolve</a:t>
            </a:r>
            <a:br>
              <a:rPr lang="en-US" altLang="en-US" sz="2400" b="0" dirty="0">
                <a:latin typeface="Palatino Linotype" panose="02040502050505030304" pitchFamily="18" charset="0"/>
              </a:rPr>
            </a:br>
            <a:r>
              <a:rPr lang="en-US" altLang="en-US" sz="2400" b="0" dirty="0">
                <a:latin typeface="Palatino Linotype" panose="02040502050505030304" pitchFamily="18" charset="0"/>
              </a:rPr>
              <a:t>that Odysseus is to leave.</a:t>
            </a:r>
            <a:r>
              <a:rPr lang="en-US" altLang="en-US" dirty="0"/>
              <a:t> </a:t>
            </a:r>
          </a:p>
        </p:txBody>
      </p:sp>
      <p:pic>
        <p:nvPicPr>
          <p:cNvPr id="373764" name="Picture 4">
            <a:extLst>
              <a:ext uri="{FF2B5EF4-FFF2-40B4-BE49-F238E27FC236}">
                <a16:creationId xmlns:a16="http://schemas.microsoft.com/office/drawing/2014/main" id="{F969E27F-992E-FDAA-2FBB-68D62B0672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60938" y="0"/>
            <a:ext cx="4183062" cy="5715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10" name="Rectangle 2">
            <a:extLst>
              <a:ext uri="{FF2B5EF4-FFF2-40B4-BE49-F238E27FC236}">
                <a16:creationId xmlns:a16="http://schemas.microsoft.com/office/drawing/2014/main" id="{7BF16C63-24B5-6927-C4B6-A9D4DB569666}"/>
              </a:ext>
            </a:extLst>
          </p:cNvPr>
          <p:cNvSpPr>
            <a:spLocks noGrp="1" noChangeArrowheads="1"/>
          </p:cNvSpPr>
          <p:nvPr>
            <p:ph type="title"/>
          </p:nvPr>
        </p:nvSpPr>
        <p:spPr>
          <a:xfrm>
            <a:off x="152400" y="2438400"/>
            <a:ext cx="7758113" cy="5853113"/>
          </a:xfrm>
        </p:spPr>
        <p:txBody>
          <a:bodyPr/>
          <a:lstStyle/>
          <a:p>
            <a:r>
              <a:rPr lang="en-US" altLang="en-US" sz="2400" b="0" dirty="0">
                <a:latin typeface="Palatino Linotype" panose="02040502050505030304" pitchFamily="18" charset="0"/>
              </a:rPr>
              <a:t>Hermes, go to the nymph</a:t>
            </a:r>
            <a:br>
              <a:rPr lang="en-US" altLang="en-US" sz="2400" b="0" dirty="0">
                <a:latin typeface="Palatino Linotype" panose="02040502050505030304" pitchFamily="18" charset="0"/>
              </a:rPr>
            </a:br>
            <a:r>
              <a:rPr lang="en-US" altLang="en-US" sz="2400" b="0" dirty="0">
                <a:latin typeface="Palatino Linotype" panose="02040502050505030304" pitchFamily="18" charset="0"/>
              </a:rPr>
              <a:t>and tell her our fixed resolve:</a:t>
            </a:r>
            <a:br>
              <a:rPr lang="en-US" altLang="en-US" sz="2400" b="0" dirty="0">
                <a:latin typeface="Palatino Linotype" panose="02040502050505030304" pitchFamily="18" charset="0"/>
              </a:rPr>
            </a:br>
            <a:r>
              <a:rPr lang="en-US" altLang="en-US" sz="2400" b="0" dirty="0">
                <a:latin typeface="Palatino Linotype" panose="02040502050505030304" pitchFamily="18" charset="0"/>
              </a:rPr>
              <a:t>Odysseus is fated to go home</a:t>
            </a:r>
            <a:br>
              <a:rPr lang="en-US" altLang="en-US" sz="2400" b="0" dirty="0">
                <a:latin typeface="Palatino Linotype" panose="02040502050505030304" pitchFamily="18" charset="0"/>
              </a:rPr>
            </a:br>
            <a:r>
              <a:rPr lang="en-US" altLang="en-US" sz="2400" b="0" dirty="0">
                <a:latin typeface="Palatino Linotype" panose="02040502050505030304" pitchFamily="18" charset="0"/>
              </a:rPr>
              <a:t>to his people and his father’s land.</a:t>
            </a:r>
            <a:r>
              <a:rPr lang="en-US" altLang="en-US" dirty="0"/>
              <a:t> </a:t>
            </a:r>
          </a:p>
        </p:txBody>
      </p:sp>
      <p:pic>
        <p:nvPicPr>
          <p:cNvPr id="375811" name="Picture 3">
            <a:extLst>
              <a:ext uri="{FF2B5EF4-FFF2-40B4-BE49-F238E27FC236}">
                <a16:creationId xmlns:a16="http://schemas.microsoft.com/office/drawing/2014/main" id="{AC60E10C-081C-1566-43B1-F39799C93E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4692650" y="0"/>
            <a:ext cx="4451350" cy="510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Rectangle 2">
            <a:extLst>
              <a:ext uri="{FF2B5EF4-FFF2-40B4-BE49-F238E27FC236}">
                <a16:creationId xmlns:a16="http://schemas.microsoft.com/office/drawing/2014/main" id="{0BF5A118-E76A-BD29-AAED-C211F7367DDC}"/>
              </a:ext>
            </a:extLst>
          </p:cNvPr>
          <p:cNvSpPr>
            <a:spLocks noGrp="1" noChangeArrowheads="1"/>
          </p:cNvSpPr>
          <p:nvPr>
            <p:ph type="title"/>
          </p:nvPr>
        </p:nvSpPr>
        <p:spPr>
          <a:xfrm>
            <a:off x="152400" y="2133600"/>
            <a:ext cx="7758113" cy="5853113"/>
          </a:xfrm>
        </p:spPr>
        <p:txBody>
          <a:bodyPr/>
          <a:lstStyle/>
          <a:p>
            <a:r>
              <a:rPr lang="en-US" altLang="en-US" sz="2400" b="0" dirty="0">
                <a:latin typeface="Palatino Linotype" panose="02040502050505030304" pitchFamily="18" charset="0"/>
              </a:rPr>
              <a:t>Hermes obeyed,</a:t>
            </a:r>
            <a:br>
              <a:rPr lang="en-US" altLang="en-US" sz="2400" b="0" dirty="0">
                <a:latin typeface="Palatino Linotype" panose="02040502050505030304" pitchFamily="18" charset="0"/>
              </a:rPr>
            </a:br>
            <a:r>
              <a:rPr lang="en-US" altLang="en-US" sz="2400" b="0" dirty="0">
                <a:latin typeface="Palatino Linotype" panose="02040502050505030304" pitchFamily="18" charset="0"/>
              </a:rPr>
              <a:t>fastening on the golden sandals</a:t>
            </a:r>
            <a:br>
              <a:rPr lang="en-US" altLang="en-US" sz="2400" b="0" dirty="0">
                <a:latin typeface="Palatino Linotype" panose="02040502050505030304" pitchFamily="18" charset="0"/>
              </a:rPr>
            </a:br>
            <a:r>
              <a:rPr lang="en-US" altLang="en-US" sz="2400" b="0" dirty="0">
                <a:latin typeface="Palatino Linotype" panose="02040502050505030304" pitchFamily="18" charset="0"/>
              </a:rPr>
              <a:t>that carry him over land and sea</a:t>
            </a:r>
            <a:br>
              <a:rPr lang="en-US" altLang="en-US" sz="2400" b="0" dirty="0">
                <a:latin typeface="Palatino Linotype" panose="02040502050505030304" pitchFamily="18" charset="0"/>
              </a:rPr>
            </a:br>
            <a:r>
              <a:rPr lang="en-US" altLang="en-US" sz="2400" b="0" dirty="0">
                <a:latin typeface="Palatino Linotype" panose="02040502050505030304" pitchFamily="18" charset="0"/>
              </a:rPr>
              <a:t>as swift as the wind.</a:t>
            </a:r>
            <a:r>
              <a:rPr lang="en-US" altLang="en-US" dirty="0"/>
              <a:t> </a:t>
            </a:r>
            <a:br>
              <a:rPr lang="en-US" altLang="en-US" dirty="0"/>
            </a:br>
            <a:endParaRPr lang="en-US" altLang="en-US" dirty="0"/>
          </a:p>
        </p:txBody>
      </p:sp>
      <p:sp>
        <p:nvSpPr>
          <p:cNvPr id="377860" name="Rectangle 4">
            <a:extLst>
              <a:ext uri="{FF2B5EF4-FFF2-40B4-BE49-F238E27FC236}">
                <a16:creationId xmlns:a16="http://schemas.microsoft.com/office/drawing/2014/main" id="{AEB7F0B8-E915-45F6-035E-594906409BA1}"/>
              </a:ext>
            </a:extLst>
          </p:cNvPr>
          <p:cNvSpPr>
            <a:spLocks noGrp="1" noChangeArrowheads="1"/>
          </p:cNvSpPr>
          <p:nvPr>
            <p:ph type="body" idx="1"/>
          </p:nvPr>
        </p:nvSpPr>
        <p:spPr/>
        <p:txBody>
          <a:bodyPr/>
          <a:lstStyle/>
          <a:p>
            <a:endParaRPr lang="en-US" altLang="en-US"/>
          </a:p>
        </p:txBody>
      </p:sp>
      <p:pic>
        <p:nvPicPr>
          <p:cNvPr id="377862" name="Picture 6">
            <a:extLst>
              <a:ext uri="{FF2B5EF4-FFF2-40B4-BE49-F238E27FC236}">
                <a16:creationId xmlns:a16="http://schemas.microsoft.com/office/drawing/2014/main" id="{35F643CE-D822-31EA-50BD-43F910EC06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0"/>
            <a:ext cx="3657600"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1">
            <a:extLst>
              <a:ext uri="{FF2B5EF4-FFF2-40B4-BE49-F238E27FC236}">
                <a16:creationId xmlns:a16="http://schemas.microsoft.com/office/drawing/2014/main" id="{C0139C7C-2137-64FF-C2A6-70E84143F353}"/>
              </a:ext>
            </a:extLst>
          </p:cNvPr>
          <p:cNvSpPr>
            <a:spLocks noGrp="1" noChangeArrowheads="1"/>
          </p:cNvSpPr>
          <p:nvPr>
            <p:ph type="title"/>
          </p:nvPr>
        </p:nvSpPr>
        <p:spPr>
          <a:xfrm>
            <a:off x="160338" y="2965450"/>
            <a:ext cx="7759700" cy="5854700"/>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sz="2400">
                <a:latin typeface="Palatino Linotype" panose="02040502050505030304" pitchFamily="18" charset="0"/>
              </a:rPr>
              <a:t>“Zeus commands you to send him</a:t>
            </a:r>
            <a:br>
              <a:rPr lang="en-US" altLang="en-US" sz="2400">
                <a:latin typeface="Palatino Linotype" panose="02040502050505030304" pitchFamily="18" charset="0"/>
              </a:rPr>
            </a:br>
            <a:r>
              <a:rPr lang="en-US" altLang="en-US" sz="2400">
                <a:latin typeface="Palatino Linotype" panose="02040502050505030304" pitchFamily="18" charset="0"/>
              </a:rPr>
              <a:t>away at once: he is not fated</a:t>
            </a:r>
            <a:br>
              <a:rPr lang="en-US" altLang="en-US" sz="2400">
                <a:latin typeface="Palatino Linotype" panose="02040502050505030304" pitchFamily="18" charset="0"/>
              </a:rPr>
            </a:br>
            <a:r>
              <a:rPr lang="en-US" altLang="en-US" sz="2400">
                <a:latin typeface="Palatino Linotype" panose="02040502050505030304" pitchFamily="18" charset="0"/>
              </a:rPr>
              <a:t>to die here, far from his friends,</a:t>
            </a:r>
            <a:br>
              <a:rPr lang="en-US" altLang="en-US" sz="2400">
                <a:latin typeface="Palatino Linotype" panose="02040502050505030304" pitchFamily="18" charset="0"/>
              </a:rPr>
            </a:br>
            <a:r>
              <a:rPr lang="en-US" altLang="en-US" sz="2400">
                <a:latin typeface="Palatino Linotype" panose="02040502050505030304" pitchFamily="18" charset="0"/>
              </a:rPr>
              <a:t>but to return to friends and home.” </a:t>
            </a:r>
          </a:p>
        </p:txBody>
      </p:sp>
      <p:pic>
        <p:nvPicPr>
          <p:cNvPr id="69638" name="Picture 6">
            <a:extLst>
              <a:ext uri="{FF2B5EF4-FFF2-40B4-BE49-F238E27FC236}">
                <a16:creationId xmlns:a16="http://schemas.microsoft.com/office/drawing/2014/main" id="{DD222326-4F8A-28DF-52A9-A7CE74D880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5651" t="10562" r="7663" b="27237"/>
          <a:stretch>
            <a:fillRect/>
          </a:stretch>
        </p:blipFill>
        <p:spPr bwMode="auto">
          <a:xfrm>
            <a:off x="4800600" y="0"/>
            <a:ext cx="3733800" cy="4038600"/>
          </a:xfrm>
          <a:prstGeom prst="rect">
            <a:avLst/>
          </a:prstGeom>
          <a:noFill/>
          <a:extLst>
            <a:ext uri="{909E8E84-426E-40DD-AFC4-6F175D3DCCD1}">
              <a14:hiddenFill xmlns:a14="http://schemas.microsoft.com/office/drawing/2010/main">
                <a:solidFill>
                  <a:srgbClr val="FFFFFF"/>
                </a:solidFill>
              </a14:hiddenFill>
            </a:ext>
          </a:extLst>
        </p:spPr>
      </p:pic>
      <p:pic>
        <p:nvPicPr>
          <p:cNvPr id="69639" name="Picture 7">
            <a:extLst>
              <a:ext uri="{FF2B5EF4-FFF2-40B4-BE49-F238E27FC236}">
                <a16:creationId xmlns:a16="http://schemas.microsoft.com/office/drawing/2014/main" id="{85413D90-7492-A32A-4E45-B4EA5C0B1D5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11421"/>
          <a:stretch>
            <a:fillRect/>
          </a:stretch>
        </p:blipFill>
        <p:spPr bwMode="auto">
          <a:xfrm>
            <a:off x="762000" y="0"/>
            <a:ext cx="3101975" cy="4038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Rectangle 2">
            <a:extLst>
              <a:ext uri="{FF2B5EF4-FFF2-40B4-BE49-F238E27FC236}">
                <a16:creationId xmlns:a16="http://schemas.microsoft.com/office/drawing/2014/main" id="{DD53DF03-AFB4-1029-6EC8-F60F23671B56}"/>
              </a:ext>
            </a:extLst>
          </p:cNvPr>
          <p:cNvSpPr>
            <a:spLocks noGrp="1" noChangeArrowheads="1"/>
          </p:cNvSpPr>
          <p:nvPr>
            <p:ph type="title"/>
          </p:nvPr>
        </p:nvSpPr>
        <p:spPr/>
        <p:txBody>
          <a:bodyPr/>
          <a:lstStyle/>
          <a:p>
            <a:endParaRPr lang="en-US" altLang="en-US"/>
          </a:p>
        </p:txBody>
      </p:sp>
      <p:sp>
        <p:nvSpPr>
          <p:cNvPr id="325635" name="Rectangle 3">
            <a:extLst>
              <a:ext uri="{FF2B5EF4-FFF2-40B4-BE49-F238E27FC236}">
                <a16:creationId xmlns:a16="http://schemas.microsoft.com/office/drawing/2014/main" id="{D72F2512-692A-1813-791C-BF48E4B52010}"/>
              </a:ext>
            </a:extLst>
          </p:cNvPr>
          <p:cNvSpPr>
            <a:spLocks noGrp="1" noChangeArrowheads="1"/>
          </p:cNvSpPr>
          <p:nvPr>
            <p:ph type="body" idx="1"/>
          </p:nvPr>
        </p:nvSpPr>
        <p:spPr>
          <a:xfrm>
            <a:off x="381000" y="685800"/>
            <a:ext cx="8215313" cy="4511675"/>
          </a:xfrm>
        </p:spPr>
        <p:txBody>
          <a:bodyPr/>
          <a:lstStyle/>
          <a:p>
            <a:pPr>
              <a:lnSpc>
                <a:spcPct val="120000"/>
              </a:lnSpc>
            </a:pPr>
            <a:r>
              <a:rPr lang="en-US" altLang="en-US" sz="2000" dirty="0">
                <a:solidFill>
                  <a:schemeClr val="tx1"/>
                </a:solidFill>
                <a:latin typeface="Palatino Linotype" panose="02040502050505030304" pitchFamily="18" charset="0"/>
                <a:cs typeface="Arial" panose="020B0604020202020204" pitchFamily="34" charset="0"/>
              </a:rPr>
              <a:t>Hope your road is a long one.</a:t>
            </a:r>
            <a:br>
              <a:rPr lang="en-US" altLang="en-US" sz="2000" dirty="0">
                <a:solidFill>
                  <a:schemeClr val="tx1"/>
                </a:solidFill>
                <a:latin typeface="Palatino Linotype" panose="02040502050505030304" pitchFamily="18" charset="0"/>
                <a:cs typeface="Arial" panose="020B0604020202020204" pitchFamily="34" charset="0"/>
              </a:rPr>
            </a:br>
            <a:r>
              <a:rPr lang="en-US" altLang="en-US" sz="2000" dirty="0">
                <a:solidFill>
                  <a:schemeClr val="tx1"/>
                </a:solidFill>
                <a:latin typeface="Palatino Linotype" panose="02040502050505030304" pitchFamily="18" charset="0"/>
                <a:cs typeface="Arial" panose="020B0604020202020204" pitchFamily="34" charset="0"/>
              </a:rPr>
              <a:t>May there be many summer mornings when,</a:t>
            </a:r>
            <a:br>
              <a:rPr lang="en-US" altLang="en-US" sz="2000" dirty="0">
                <a:solidFill>
                  <a:schemeClr val="tx1"/>
                </a:solidFill>
                <a:latin typeface="Palatino Linotype" panose="02040502050505030304" pitchFamily="18" charset="0"/>
                <a:cs typeface="Arial" panose="020B0604020202020204" pitchFamily="34" charset="0"/>
              </a:rPr>
            </a:br>
            <a:r>
              <a:rPr lang="en-US" altLang="en-US" sz="2000" dirty="0">
                <a:solidFill>
                  <a:schemeClr val="tx1"/>
                </a:solidFill>
                <a:latin typeface="Palatino Linotype" panose="02040502050505030304" pitchFamily="18" charset="0"/>
                <a:cs typeface="Arial" panose="020B0604020202020204" pitchFamily="34" charset="0"/>
              </a:rPr>
              <a:t>with what pleasure, what joy,</a:t>
            </a:r>
            <a:br>
              <a:rPr lang="en-US" altLang="en-US" sz="2000" dirty="0">
                <a:solidFill>
                  <a:schemeClr val="tx1"/>
                </a:solidFill>
                <a:latin typeface="Palatino Linotype" panose="02040502050505030304" pitchFamily="18" charset="0"/>
                <a:cs typeface="Arial" panose="020B0604020202020204" pitchFamily="34" charset="0"/>
              </a:rPr>
            </a:br>
            <a:r>
              <a:rPr lang="en-US" altLang="en-US" sz="2000" dirty="0">
                <a:solidFill>
                  <a:schemeClr val="tx1"/>
                </a:solidFill>
                <a:latin typeface="Palatino Linotype" panose="02040502050505030304" pitchFamily="18" charset="0"/>
                <a:cs typeface="Arial" panose="020B0604020202020204" pitchFamily="34" charset="0"/>
              </a:rPr>
              <a:t>you enter </a:t>
            </a:r>
            <a:r>
              <a:rPr lang="en-US" altLang="en-US" sz="2000" dirty="0" err="1">
                <a:solidFill>
                  <a:schemeClr val="tx1"/>
                </a:solidFill>
                <a:latin typeface="Palatino Linotype" panose="02040502050505030304" pitchFamily="18" charset="0"/>
                <a:cs typeface="Arial" panose="020B0604020202020204" pitchFamily="34" charset="0"/>
              </a:rPr>
              <a:t>harbours</a:t>
            </a:r>
            <a:r>
              <a:rPr lang="en-US" altLang="en-US" sz="2000" dirty="0">
                <a:solidFill>
                  <a:schemeClr val="tx1"/>
                </a:solidFill>
                <a:latin typeface="Palatino Linotype" panose="02040502050505030304" pitchFamily="18" charset="0"/>
                <a:cs typeface="Arial" panose="020B0604020202020204" pitchFamily="34" charset="0"/>
              </a:rPr>
              <a:t> you’re seeing for the first time;</a:t>
            </a:r>
            <a:br>
              <a:rPr lang="en-US" altLang="en-US" sz="2000" dirty="0">
                <a:solidFill>
                  <a:schemeClr val="tx1"/>
                </a:solidFill>
                <a:latin typeface="Palatino Linotype" panose="02040502050505030304" pitchFamily="18" charset="0"/>
                <a:cs typeface="Arial" panose="020B0604020202020204" pitchFamily="34" charset="0"/>
              </a:rPr>
            </a:br>
            <a:r>
              <a:rPr lang="en-US" altLang="en-US" sz="2000" dirty="0">
                <a:solidFill>
                  <a:schemeClr val="tx1"/>
                </a:solidFill>
                <a:latin typeface="Palatino Linotype" panose="02040502050505030304" pitchFamily="18" charset="0"/>
                <a:cs typeface="Arial" panose="020B0604020202020204" pitchFamily="34" charset="0"/>
              </a:rPr>
              <a:t>may you stop at Phoenician trading stations</a:t>
            </a:r>
            <a:br>
              <a:rPr lang="en-US" altLang="en-US" sz="2000" dirty="0">
                <a:solidFill>
                  <a:schemeClr val="tx1"/>
                </a:solidFill>
                <a:latin typeface="Palatino Linotype" panose="02040502050505030304" pitchFamily="18" charset="0"/>
                <a:cs typeface="Arial" panose="020B0604020202020204" pitchFamily="34" charset="0"/>
              </a:rPr>
            </a:br>
            <a:r>
              <a:rPr lang="en-US" altLang="en-US" sz="2000" dirty="0">
                <a:solidFill>
                  <a:schemeClr val="tx1"/>
                </a:solidFill>
                <a:latin typeface="Palatino Linotype" panose="02040502050505030304" pitchFamily="18" charset="0"/>
                <a:cs typeface="Arial" panose="020B0604020202020204" pitchFamily="34" charset="0"/>
              </a:rPr>
              <a:t>to buy fine things,</a:t>
            </a:r>
            <a:br>
              <a:rPr lang="en-US" altLang="en-US" sz="2000" dirty="0">
                <a:solidFill>
                  <a:schemeClr val="tx1"/>
                </a:solidFill>
                <a:latin typeface="Palatino Linotype" panose="02040502050505030304" pitchFamily="18" charset="0"/>
                <a:cs typeface="Arial" panose="020B0604020202020204" pitchFamily="34" charset="0"/>
              </a:rPr>
            </a:br>
            <a:r>
              <a:rPr lang="en-US" altLang="en-US" sz="2000" dirty="0">
                <a:solidFill>
                  <a:schemeClr val="tx1"/>
                </a:solidFill>
                <a:latin typeface="Palatino Linotype" panose="02040502050505030304" pitchFamily="18" charset="0"/>
                <a:cs typeface="Arial" panose="020B0604020202020204" pitchFamily="34" charset="0"/>
              </a:rPr>
              <a:t>mother of pearl and coral, amber and ebony,</a:t>
            </a:r>
            <a:br>
              <a:rPr lang="en-US" altLang="en-US" sz="2000" dirty="0">
                <a:solidFill>
                  <a:schemeClr val="tx1"/>
                </a:solidFill>
                <a:latin typeface="Palatino Linotype" panose="02040502050505030304" pitchFamily="18" charset="0"/>
                <a:cs typeface="Arial" panose="020B0604020202020204" pitchFamily="34" charset="0"/>
              </a:rPr>
            </a:br>
            <a:r>
              <a:rPr lang="en-US" altLang="en-US" sz="2000" dirty="0">
                <a:solidFill>
                  <a:schemeClr val="tx1"/>
                </a:solidFill>
                <a:latin typeface="Palatino Linotype" panose="02040502050505030304" pitchFamily="18" charset="0"/>
                <a:cs typeface="Arial" panose="020B0604020202020204" pitchFamily="34" charset="0"/>
              </a:rPr>
              <a:t>sensual perfume of every kind—</a:t>
            </a:r>
            <a:br>
              <a:rPr lang="en-US" altLang="en-US" sz="2000" dirty="0">
                <a:solidFill>
                  <a:schemeClr val="tx1"/>
                </a:solidFill>
                <a:latin typeface="Palatino Linotype" panose="02040502050505030304" pitchFamily="18" charset="0"/>
                <a:cs typeface="Arial" panose="020B0604020202020204" pitchFamily="34" charset="0"/>
              </a:rPr>
            </a:br>
            <a:r>
              <a:rPr lang="en-US" altLang="en-US" sz="2000" dirty="0">
                <a:solidFill>
                  <a:schemeClr val="tx1"/>
                </a:solidFill>
                <a:latin typeface="Palatino Linotype" panose="02040502050505030304" pitchFamily="18" charset="0"/>
                <a:cs typeface="Arial" panose="020B0604020202020204" pitchFamily="34" charset="0"/>
              </a:rPr>
              <a:t>as many sensual perfumes as you can;</a:t>
            </a:r>
            <a:br>
              <a:rPr lang="en-US" altLang="en-US" sz="2000" dirty="0">
                <a:solidFill>
                  <a:schemeClr val="tx1"/>
                </a:solidFill>
                <a:latin typeface="Palatino Linotype" panose="02040502050505030304" pitchFamily="18" charset="0"/>
                <a:cs typeface="Arial" panose="020B0604020202020204" pitchFamily="34" charset="0"/>
              </a:rPr>
            </a:br>
            <a:r>
              <a:rPr lang="en-US" altLang="en-US" sz="2000" dirty="0">
                <a:solidFill>
                  <a:schemeClr val="tx1"/>
                </a:solidFill>
                <a:latin typeface="Palatino Linotype" panose="02040502050505030304" pitchFamily="18" charset="0"/>
                <a:cs typeface="Arial" panose="020B0604020202020204" pitchFamily="34" charset="0"/>
              </a:rPr>
              <a:t>and may you visit many Egyptian cities</a:t>
            </a:r>
            <a:br>
              <a:rPr lang="en-US" altLang="en-US" sz="2000" dirty="0">
                <a:solidFill>
                  <a:schemeClr val="tx1"/>
                </a:solidFill>
                <a:latin typeface="Palatino Linotype" panose="02040502050505030304" pitchFamily="18" charset="0"/>
                <a:cs typeface="Arial" panose="020B0604020202020204" pitchFamily="34" charset="0"/>
              </a:rPr>
            </a:br>
            <a:r>
              <a:rPr lang="en-US" altLang="en-US" sz="2000" dirty="0">
                <a:solidFill>
                  <a:schemeClr val="tx1"/>
                </a:solidFill>
                <a:latin typeface="Palatino Linotype" panose="02040502050505030304" pitchFamily="18" charset="0"/>
                <a:cs typeface="Arial" panose="020B0604020202020204" pitchFamily="34" charset="0"/>
              </a:rPr>
              <a:t>to learn and go on learning from their scholars.</a:t>
            </a:r>
          </a:p>
          <a:p>
            <a:pPr>
              <a:lnSpc>
                <a:spcPct val="120000"/>
              </a:lnSpc>
            </a:pPr>
            <a:endParaRPr lang="en-US" altLang="en-US" sz="2000"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1">
            <a:extLst>
              <a:ext uri="{FF2B5EF4-FFF2-40B4-BE49-F238E27FC236}">
                <a16:creationId xmlns:a16="http://schemas.microsoft.com/office/drawing/2014/main" id="{2DCEA7DD-EE8A-1FBD-C84F-522715485B92}"/>
              </a:ext>
            </a:extLst>
          </p:cNvPr>
          <p:cNvSpPr>
            <a:spLocks noGrp="1" noChangeArrowheads="1"/>
          </p:cNvSpPr>
          <p:nvPr>
            <p:ph type="title"/>
          </p:nvPr>
        </p:nvSpPr>
        <p:spPr>
          <a:xfrm>
            <a:off x="179388" y="2700338"/>
            <a:ext cx="7759700" cy="5854700"/>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sz="2400">
                <a:latin typeface="Palatino Linotype" panose="02040502050505030304" pitchFamily="18" charset="0"/>
              </a:rPr>
              <a:t>He began to fell trees; the work</a:t>
            </a:r>
            <a:br>
              <a:rPr lang="en-US" altLang="en-US" sz="2400">
                <a:latin typeface="Palatino Linotype" panose="02040502050505030304" pitchFamily="18" charset="0"/>
              </a:rPr>
            </a:br>
            <a:r>
              <a:rPr lang="en-US" altLang="en-US" sz="2400">
                <a:latin typeface="Palatino Linotype" panose="02040502050505030304" pitchFamily="18" charset="0"/>
              </a:rPr>
              <a:t>went quickly. He cut down twenty</a:t>
            </a:r>
            <a:br>
              <a:rPr lang="en-US" altLang="en-US" sz="2400">
                <a:latin typeface="Palatino Linotype" panose="02040502050505030304" pitchFamily="18" charset="0"/>
              </a:rPr>
            </a:br>
            <a:r>
              <a:rPr lang="en-US" altLang="en-US" sz="2400">
                <a:latin typeface="Palatino Linotype" panose="02040502050505030304" pitchFamily="18" charset="0"/>
              </a:rPr>
              <a:t>and trimmed and smoothed them all</a:t>
            </a:r>
            <a:br>
              <a:rPr lang="en-US" altLang="en-US" sz="2400">
                <a:latin typeface="Palatino Linotype" panose="02040502050505030304" pitchFamily="18" charset="0"/>
              </a:rPr>
            </a:br>
            <a:r>
              <a:rPr lang="en-US" altLang="en-US" sz="2400">
                <a:latin typeface="Palatino Linotype" panose="02040502050505030304" pitchFamily="18" charset="0"/>
              </a:rPr>
              <a:t>and trued them up to a straight line.</a:t>
            </a:r>
            <a:br>
              <a:rPr lang="en-US" altLang="en-US" sz="2400">
                <a:latin typeface="Palatino Linotype" panose="02040502050505030304" pitchFamily="18" charset="0"/>
              </a:rPr>
            </a:br>
            <a:endParaRPr lang="en-US" altLang="en-US" sz="2400">
              <a:latin typeface="Palatino Linotype" panose="02040502050505030304" pitchFamily="18" charset="0"/>
            </a:endParaRPr>
          </a:p>
        </p:txBody>
      </p:sp>
      <p:pic>
        <p:nvPicPr>
          <p:cNvPr id="71682" name="Picture 2">
            <a:extLst>
              <a:ext uri="{FF2B5EF4-FFF2-40B4-BE49-F238E27FC236}">
                <a16:creationId xmlns:a16="http://schemas.microsoft.com/office/drawing/2014/main" id="{1239E59A-BAD2-C893-6D22-809CFDA3139F}"/>
              </a:ext>
            </a:extLst>
          </p:cNvPr>
          <p:cNvPicPr>
            <a:picLocks noChangeAspect="1" noChangeArrowheads="1"/>
          </p:cNvPicPr>
          <p:nvPr/>
        </p:nvPicPr>
        <p:blipFill>
          <a:blip r:embed="rId3">
            <a:lum contrast="-2000"/>
            <a:extLst>
              <a:ext uri="{28A0092B-C50C-407E-A947-70E740481C1C}">
                <a14:useLocalDpi xmlns:a14="http://schemas.microsoft.com/office/drawing/2010/main" val="0"/>
              </a:ext>
            </a:extLst>
          </a:blip>
          <a:srcRect/>
          <a:stretch>
            <a:fillRect/>
          </a:stretch>
        </p:blipFill>
        <p:spPr bwMode="auto">
          <a:xfrm>
            <a:off x="4038600" y="0"/>
            <a:ext cx="5105400" cy="3924300"/>
          </a:xfrm>
          <a:prstGeom prst="rect">
            <a:avLst/>
          </a:prstGeom>
          <a:noFill/>
          <a:ln>
            <a:noFill/>
          </a:ln>
          <a:effectLst/>
          <a:extLst>
            <a:ext uri="{909E8E84-426E-40DD-AFC4-6F175D3DCCD1}">
              <a14:hiddenFill xmlns:a14="http://schemas.microsoft.com/office/drawing/2010/main">
                <a:blipFill dpi="0" rotWithShape="0">
                  <a:blip>
                    <a:lum contrast="-200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226" name="Rectangle 2">
            <a:extLst>
              <a:ext uri="{FF2B5EF4-FFF2-40B4-BE49-F238E27FC236}">
                <a16:creationId xmlns:a16="http://schemas.microsoft.com/office/drawing/2014/main" id="{42F330BA-10CB-4E2A-7629-69BAB4B0043C}"/>
              </a:ext>
            </a:extLst>
          </p:cNvPr>
          <p:cNvSpPr>
            <a:spLocks noGrp="1" noChangeArrowheads="1"/>
          </p:cNvSpPr>
          <p:nvPr>
            <p:ph type="title"/>
          </p:nvPr>
        </p:nvSpPr>
        <p:spPr>
          <a:xfrm>
            <a:off x="152400" y="2590800"/>
            <a:ext cx="7759700" cy="5854700"/>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sz="2400">
                <a:latin typeface="Palatino Linotype" panose="02040502050505030304" pitchFamily="18" charset="0"/>
              </a:rPr>
              <a:t>He drilled and pegged them together. </a:t>
            </a:r>
            <a:br>
              <a:rPr lang="en-US" altLang="en-US" sz="2400">
                <a:latin typeface="Palatino Linotype" panose="02040502050505030304" pitchFamily="18" charset="0"/>
              </a:rPr>
            </a:br>
            <a:r>
              <a:rPr lang="en-US" altLang="en-US" sz="2400">
                <a:latin typeface="Palatino Linotype" panose="02040502050505030304" pitchFamily="18" charset="0"/>
              </a:rPr>
              <a:t>As a carpenter builds the hull</a:t>
            </a:r>
            <a:br>
              <a:rPr lang="en-US" altLang="en-US" sz="2400">
                <a:latin typeface="Palatino Linotype" panose="02040502050505030304" pitchFamily="18" charset="0"/>
              </a:rPr>
            </a:br>
            <a:r>
              <a:rPr lang="en-US" altLang="en-US" sz="2400">
                <a:latin typeface="Palatino Linotype" panose="02040502050505030304" pitchFamily="18" charset="0"/>
              </a:rPr>
              <a:t>of a freight ship, so broad of beam</a:t>
            </a:r>
            <a:br>
              <a:rPr lang="en-US" altLang="en-US" sz="2400">
                <a:latin typeface="Palatino Linotype" panose="02040502050505030304" pitchFamily="18" charset="0"/>
              </a:rPr>
            </a:br>
            <a:r>
              <a:rPr lang="en-US" altLang="en-US" sz="2400">
                <a:latin typeface="Palatino Linotype" panose="02040502050505030304" pitchFamily="18" charset="0"/>
              </a:rPr>
              <a:t>did Odysseus build his raft. </a:t>
            </a:r>
          </a:p>
        </p:txBody>
      </p:sp>
      <p:pic>
        <p:nvPicPr>
          <p:cNvPr id="436227" name="Picture 3">
            <a:extLst>
              <a:ext uri="{FF2B5EF4-FFF2-40B4-BE49-F238E27FC236}">
                <a16:creationId xmlns:a16="http://schemas.microsoft.com/office/drawing/2014/main" id="{0368D05C-FBBF-7E94-6273-A1FF0AE786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9634" t="26064" r="5385" b="23679"/>
          <a:stretch>
            <a:fillRect/>
          </a:stretch>
        </p:blipFill>
        <p:spPr bwMode="auto">
          <a:xfrm>
            <a:off x="1676400" y="0"/>
            <a:ext cx="7467600" cy="3360738"/>
          </a:xfrm>
          <a:prstGeom prst="rect">
            <a:avLst/>
          </a:prstGeom>
          <a:noFill/>
          <a:ln>
            <a:noFill/>
          </a:ln>
          <a:effectLst/>
          <a:extLst>
            <a:ext uri="{909E8E84-426E-40DD-AFC4-6F175D3DCCD1}">
              <a14:hiddenFill xmlns:a14="http://schemas.microsoft.com/office/drawing/2010/main">
                <a:blipFill dpi="0" rotWithShape="0">
                  <a:blip/>
                  <a:srcRect l="9634" t="26064" r="5385" b="23679"/>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1">
            <a:extLst>
              <a:ext uri="{FF2B5EF4-FFF2-40B4-BE49-F238E27FC236}">
                <a16:creationId xmlns:a16="http://schemas.microsoft.com/office/drawing/2014/main" id="{9ADF2F61-99A6-A823-9DF9-E0BB7A232767}"/>
              </a:ext>
            </a:extLst>
          </p:cNvPr>
          <p:cNvSpPr>
            <a:spLocks noGrp="1" noChangeArrowheads="1"/>
          </p:cNvSpPr>
          <p:nvPr>
            <p:ph type="title"/>
          </p:nvPr>
        </p:nvSpPr>
        <p:spPr>
          <a:xfrm>
            <a:off x="152400" y="2514600"/>
            <a:ext cx="7759700" cy="5854700"/>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sz="2400">
                <a:latin typeface="Palatino Linotype" panose="02040502050505030304" pitchFamily="18" charset="0"/>
              </a:rPr>
              <a:t>Then he attached the rigging</a:t>
            </a:r>
            <a:br>
              <a:rPr lang="en-US" altLang="en-US" sz="2400">
                <a:latin typeface="Palatino Linotype" panose="02040502050505030304" pitchFamily="18" charset="0"/>
              </a:rPr>
            </a:br>
            <a:r>
              <a:rPr lang="en-US" altLang="en-US" sz="2400">
                <a:latin typeface="Palatino Linotype" panose="02040502050505030304" pitchFamily="18" charset="0"/>
              </a:rPr>
              <a:t>fixing it expertly in place,</a:t>
            </a:r>
            <a:br>
              <a:rPr lang="en-US" altLang="en-US" sz="2400">
                <a:latin typeface="Palatino Linotype" panose="02040502050505030304" pitchFamily="18" charset="0"/>
              </a:rPr>
            </a:br>
            <a:r>
              <a:rPr lang="en-US" altLang="en-US" sz="2400">
                <a:latin typeface="Palatino Linotype" panose="02040502050505030304" pitchFamily="18" charset="0"/>
              </a:rPr>
              <a:t>and levered the raft to the sea.</a:t>
            </a:r>
            <a:br>
              <a:rPr lang="en-US" altLang="en-US" sz="2400">
                <a:latin typeface="Palatino Linotype" panose="02040502050505030304" pitchFamily="18" charset="0"/>
              </a:rPr>
            </a:br>
            <a:r>
              <a:rPr lang="en-US" altLang="en-US" sz="2400">
                <a:latin typeface="Palatino Linotype" panose="02040502050505030304" pitchFamily="18" charset="0"/>
              </a:rPr>
              <a:t>On the fourth day his work was done. </a:t>
            </a:r>
          </a:p>
        </p:txBody>
      </p:sp>
      <p:pic>
        <p:nvPicPr>
          <p:cNvPr id="73730" name="Picture 2">
            <a:extLst>
              <a:ext uri="{FF2B5EF4-FFF2-40B4-BE49-F238E27FC236}">
                <a16:creationId xmlns:a16="http://schemas.microsoft.com/office/drawing/2014/main" id="{441954E4-75D8-A234-CEFB-B2BE8DB999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0650" y="0"/>
            <a:ext cx="3943350" cy="52578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1">
            <a:extLst>
              <a:ext uri="{FF2B5EF4-FFF2-40B4-BE49-F238E27FC236}">
                <a16:creationId xmlns:a16="http://schemas.microsoft.com/office/drawing/2014/main" id="{D60F8DFE-6447-EC62-6CA7-198259E3E48C}"/>
              </a:ext>
            </a:extLst>
          </p:cNvPr>
          <p:cNvSpPr>
            <a:spLocks noGrp="1" noChangeArrowheads="1"/>
          </p:cNvSpPr>
          <p:nvPr>
            <p:ph type="title"/>
          </p:nvPr>
        </p:nvSpPr>
        <p:spPr>
          <a:xfrm>
            <a:off x="152400" y="2438400"/>
            <a:ext cx="7759700" cy="5854700"/>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sz="2400">
                <a:latin typeface="Palatino Linotype" panose="02040502050505030304" pitchFamily="18" charset="0"/>
              </a:rPr>
              <a:t>On the fifth day fair Kalypso</a:t>
            </a:r>
            <a:br>
              <a:rPr lang="en-US" altLang="en-US" sz="2400">
                <a:latin typeface="Palatino Linotype" panose="02040502050505030304" pitchFamily="18" charset="0"/>
              </a:rPr>
            </a:br>
            <a:r>
              <a:rPr lang="en-US" altLang="en-US" sz="2400">
                <a:latin typeface="Palatino Linotype" panose="02040502050505030304" pitchFamily="18" charset="0"/>
              </a:rPr>
              <a:t>sent him off from the island</a:t>
            </a:r>
            <a:br>
              <a:rPr lang="en-US" altLang="en-US" sz="2400">
                <a:latin typeface="Palatino Linotype" panose="02040502050505030304" pitchFamily="18" charset="0"/>
              </a:rPr>
            </a:br>
            <a:r>
              <a:rPr lang="en-US" altLang="en-US" sz="2400">
                <a:latin typeface="Palatino Linotype" panose="02040502050505030304" pitchFamily="18" charset="0"/>
              </a:rPr>
              <a:t>giving him wine, water and food</a:t>
            </a:r>
            <a:br>
              <a:rPr lang="en-US" altLang="en-US" sz="2400">
                <a:latin typeface="Palatino Linotype" panose="02040502050505030304" pitchFamily="18" charset="0"/>
              </a:rPr>
            </a:br>
            <a:r>
              <a:rPr lang="en-US" altLang="en-US" sz="2400">
                <a:latin typeface="Palatino Linotype" panose="02040502050505030304" pitchFamily="18" charset="0"/>
              </a:rPr>
              <a:t>and a mild following wind.</a:t>
            </a:r>
          </a:p>
        </p:txBody>
      </p:sp>
      <p:pic>
        <p:nvPicPr>
          <p:cNvPr id="74754" name="Picture 2">
            <a:extLst>
              <a:ext uri="{FF2B5EF4-FFF2-40B4-BE49-F238E27FC236}">
                <a16:creationId xmlns:a16="http://schemas.microsoft.com/office/drawing/2014/main" id="{20C9925C-7E4E-A15D-633B-8110122C80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7943" t="13454" r="17842" b="24226"/>
          <a:stretch>
            <a:fillRect/>
          </a:stretch>
        </p:blipFill>
        <p:spPr bwMode="auto">
          <a:xfrm>
            <a:off x="5081588" y="0"/>
            <a:ext cx="4062412" cy="5257800"/>
          </a:xfrm>
          <a:prstGeom prst="rect">
            <a:avLst/>
          </a:prstGeom>
          <a:noFill/>
          <a:ln>
            <a:noFill/>
          </a:ln>
          <a:effectLst/>
          <a:extLst>
            <a:ext uri="{909E8E84-426E-40DD-AFC4-6F175D3DCCD1}">
              <a14:hiddenFill xmlns:a14="http://schemas.microsoft.com/office/drawing/2010/main">
                <a:blipFill dpi="0" rotWithShape="0">
                  <a:blip/>
                  <a:srcRect l="17943" t="13454" r="17842" b="24226"/>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1">
            <a:extLst>
              <a:ext uri="{FF2B5EF4-FFF2-40B4-BE49-F238E27FC236}">
                <a16:creationId xmlns:a16="http://schemas.microsoft.com/office/drawing/2014/main" id="{BA32FF0A-17BD-F58E-BBA1-DCE7FFEF3ABB}"/>
              </a:ext>
            </a:extLst>
          </p:cNvPr>
          <p:cNvSpPr>
            <a:spLocks noGrp="1" noChangeArrowheads="1"/>
          </p:cNvSpPr>
          <p:nvPr>
            <p:ph type="title"/>
          </p:nvPr>
        </p:nvSpPr>
        <p:spPr>
          <a:xfrm>
            <a:off x="152400" y="2743200"/>
            <a:ext cx="7759700" cy="5854700"/>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sz="2400">
                <a:latin typeface="Palatino Linotype" panose="02040502050505030304" pitchFamily="18" charset="0"/>
              </a:rPr>
              <a:t>Odysseus gladly spread his sail</a:t>
            </a:r>
            <a:br>
              <a:rPr lang="en-US" altLang="en-US" sz="2400">
                <a:latin typeface="Palatino Linotype" panose="02040502050505030304" pitchFamily="18" charset="0"/>
              </a:rPr>
            </a:br>
            <a:r>
              <a:rPr lang="en-US" altLang="en-US" sz="2400">
                <a:latin typeface="Palatino Linotype" panose="02040502050505030304" pitchFamily="18" charset="0"/>
              </a:rPr>
              <a:t>and seated at the helm </a:t>
            </a:r>
            <a:br>
              <a:rPr lang="en-US" altLang="en-US" sz="2400">
                <a:latin typeface="Palatino Linotype" panose="02040502050505030304" pitchFamily="18" charset="0"/>
              </a:rPr>
            </a:br>
            <a:r>
              <a:rPr lang="en-US" altLang="en-US" sz="2400">
                <a:latin typeface="Palatino Linotype" panose="02040502050505030304" pitchFamily="18" charset="0"/>
              </a:rPr>
              <a:t>steered his raft skilfully.</a:t>
            </a:r>
          </a:p>
        </p:txBody>
      </p:sp>
      <p:pic>
        <p:nvPicPr>
          <p:cNvPr id="75778" name="Picture 2">
            <a:extLst>
              <a:ext uri="{FF2B5EF4-FFF2-40B4-BE49-F238E27FC236}">
                <a16:creationId xmlns:a16="http://schemas.microsoft.com/office/drawing/2014/main" id="{D4BD5ECF-BA45-2F17-2EE0-A6A5DD7A66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4875" y="0"/>
            <a:ext cx="4429125" cy="51054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1">
            <a:extLst>
              <a:ext uri="{FF2B5EF4-FFF2-40B4-BE49-F238E27FC236}">
                <a16:creationId xmlns:a16="http://schemas.microsoft.com/office/drawing/2014/main" id="{F4BA876C-0D78-76B1-F961-ECCE94EDA1F1}"/>
              </a:ext>
            </a:extLst>
          </p:cNvPr>
          <p:cNvSpPr>
            <a:spLocks noGrp="1" noChangeArrowheads="1"/>
          </p:cNvSpPr>
          <p:nvPr>
            <p:ph type="title"/>
          </p:nvPr>
        </p:nvSpPr>
        <p:spPr>
          <a:xfrm>
            <a:off x="152400" y="2590800"/>
            <a:ext cx="7759700" cy="5854700"/>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sz="2400">
                <a:latin typeface="Palatino Linotype" panose="02040502050505030304" pitchFamily="18" charset="0"/>
              </a:rPr>
              <a:t>Sleep never closed his eyes</a:t>
            </a:r>
            <a:br>
              <a:rPr lang="en-US" altLang="en-US" sz="2400">
                <a:latin typeface="Palatino Linotype" panose="02040502050505030304" pitchFamily="18" charset="0"/>
              </a:rPr>
            </a:br>
            <a:r>
              <a:rPr lang="en-US" altLang="en-US" sz="2400">
                <a:latin typeface="Palatino Linotype" panose="02040502050505030304" pitchFamily="18" charset="0"/>
              </a:rPr>
              <a:t>as he gazed at the Pleiades,</a:t>
            </a:r>
            <a:br>
              <a:rPr lang="en-US" altLang="en-US" sz="2400">
                <a:latin typeface="Palatino Linotype" panose="02040502050505030304" pitchFamily="18" charset="0"/>
              </a:rPr>
            </a:br>
            <a:r>
              <a:rPr lang="en-US" altLang="en-US" sz="2400">
                <a:latin typeface="Palatino Linotype" panose="02040502050505030304" pitchFamily="18" charset="0"/>
              </a:rPr>
              <a:t>Bo</a:t>
            </a:r>
            <a:r>
              <a:rPr lang="en-US" altLang="en-US" sz="2400">
                <a:latin typeface="Palatino Linotype" panose="02040502050505030304" pitchFamily="18" charset="0"/>
                <a:ea typeface="바탕" panose="02030600000101010101" pitchFamily="18" charset="-127"/>
              </a:rPr>
              <a:t>öte</a:t>
            </a:r>
            <a:r>
              <a:rPr lang="en-US" altLang="en-US" sz="2400">
                <a:latin typeface="Palatino Linotype" panose="02040502050505030304" pitchFamily="18" charset="0"/>
              </a:rPr>
              <a:t>s, and the Great Bear</a:t>
            </a:r>
            <a:br>
              <a:rPr lang="en-US" altLang="en-US" sz="2400">
                <a:latin typeface="Palatino Linotype" panose="02040502050505030304" pitchFamily="18" charset="0"/>
              </a:rPr>
            </a:br>
            <a:r>
              <a:rPr lang="en-US" altLang="en-US" sz="2400">
                <a:latin typeface="Palatino Linotype" panose="02040502050505030304" pitchFamily="18" charset="0"/>
              </a:rPr>
              <a:t>which some men call the Plough. </a:t>
            </a:r>
          </a:p>
        </p:txBody>
      </p:sp>
      <p:pic>
        <p:nvPicPr>
          <p:cNvPr id="76802" name="Picture 2">
            <a:extLst>
              <a:ext uri="{FF2B5EF4-FFF2-40B4-BE49-F238E27FC236}">
                <a16:creationId xmlns:a16="http://schemas.microsoft.com/office/drawing/2014/main" id="{BA4B56AF-9049-A8B9-BC38-3FD90AECF8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457200"/>
            <a:ext cx="4114800" cy="19812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6803" name="Picture 3">
            <a:extLst>
              <a:ext uri="{FF2B5EF4-FFF2-40B4-BE49-F238E27FC236}">
                <a16:creationId xmlns:a16="http://schemas.microsoft.com/office/drawing/2014/main" id="{C0382B0A-A5D6-3FD6-8C5E-D978A677C5F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69000" y="304800"/>
            <a:ext cx="2641600" cy="32004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6804" name="Picture 4">
            <a:extLst>
              <a:ext uri="{FF2B5EF4-FFF2-40B4-BE49-F238E27FC236}">
                <a16:creationId xmlns:a16="http://schemas.microsoft.com/office/drawing/2014/main" id="{D493288E-784B-4786-16CE-0F5B702445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3962400"/>
            <a:ext cx="3352800" cy="23622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fill="hold" nodeType="clickEffect">
                                  <p:stCondLst>
                                    <p:cond delay="0"/>
                                  </p:stCondLst>
                                  <p:childTnLst>
                                    <p:set>
                                      <p:cBhvr additive="repl">
                                        <p:cTn id="6" dur="1" fill="hold">
                                          <p:stCondLst>
                                            <p:cond delay="0"/>
                                          </p:stCondLst>
                                        </p:cTn>
                                        <p:tgtEl>
                                          <p:spTgt spid="7680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fill="hold" nodeType="clickEffect">
                                  <p:stCondLst>
                                    <p:cond delay="0"/>
                                  </p:stCondLst>
                                  <p:childTnLst>
                                    <p:set>
                                      <p:cBhvr additive="repl">
                                        <p:cTn id="10" dur="1" fill="hold">
                                          <p:stCondLst>
                                            <p:cond delay="0"/>
                                          </p:stCondLst>
                                        </p:cTn>
                                        <p:tgtEl>
                                          <p:spTgt spid="7680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fill="hold" nodeType="clickEffect">
                                  <p:stCondLst>
                                    <p:cond delay="0"/>
                                  </p:stCondLst>
                                  <p:childTnLst>
                                    <p:set>
                                      <p:cBhvr additive="repl">
                                        <p:cTn id="14" dur="1" fill="hold">
                                          <p:stCondLst>
                                            <p:cond delay="0"/>
                                          </p:stCondLst>
                                        </p:cTn>
                                        <p:tgtEl>
                                          <p:spTgt spid="768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1">
            <a:extLst>
              <a:ext uri="{FF2B5EF4-FFF2-40B4-BE49-F238E27FC236}">
                <a16:creationId xmlns:a16="http://schemas.microsoft.com/office/drawing/2014/main" id="{CFC9835B-817D-1925-D288-D5EDB9D2F2D6}"/>
              </a:ext>
            </a:extLst>
          </p:cNvPr>
          <p:cNvSpPr>
            <a:spLocks noGrp="1" noChangeArrowheads="1"/>
          </p:cNvSpPr>
          <p:nvPr>
            <p:ph type="title"/>
          </p:nvPr>
        </p:nvSpPr>
        <p:spPr>
          <a:xfrm>
            <a:off x="160338" y="179388"/>
            <a:ext cx="7759700" cy="5854700"/>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sz="2400">
                <a:latin typeface="Palatino Linotype" panose="02040502050505030304" pitchFamily="18" charset="0"/>
              </a:rPr>
              <a:t>For Kalypso had told him always</a:t>
            </a:r>
            <a:br>
              <a:rPr lang="en-US" altLang="en-US" sz="2400">
                <a:latin typeface="Palatino Linotype" panose="02040502050505030304" pitchFamily="18" charset="0"/>
              </a:rPr>
            </a:br>
            <a:r>
              <a:rPr lang="en-US" altLang="en-US" sz="2400">
                <a:latin typeface="Palatino Linotype" panose="02040502050505030304" pitchFamily="18" charset="0"/>
              </a:rPr>
              <a:t>to keep the Great Bear on his left</a:t>
            </a:r>
            <a:br>
              <a:rPr lang="en-US" altLang="en-US" sz="2400">
                <a:latin typeface="Palatino Linotype" panose="02040502050505030304" pitchFamily="18" charset="0"/>
              </a:rPr>
            </a:br>
            <a:r>
              <a:rPr lang="en-US" altLang="en-US" sz="2400">
                <a:latin typeface="Palatino Linotype" panose="02040502050505030304" pitchFamily="18" charset="0"/>
              </a:rPr>
              <a:t>as he sailed across the sea. </a:t>
            </a:r>
          </a:p>
        </p:txBody>
      </p:sp>
      <p:pic>
        <p:nvPicPr>
          <p:cNvPr id="77826" name="Picture 2">
            <a:extLst>
              <a:ext uri="{FF2B5EF4-FFF2-40B4-BE49-F238E27FC236}">
                <a16:creationId xmlns:a16="http://schemas.microsoft.com/office/drawing/2014/main" id="{6E87C522-26FC-8212-FBBC-D783C3EDB0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3733800"/>
            <a:ext cx="2513013" cy="2895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7827" name="Picture 3">
            <a:extLst>
              <a:ext uri="{FF2B5EF4-FFF2-40B4-BE49-F238E27FC236}">
                <a16:creationId xmlns:a16="http://schemas.microsoft.com/office/drawing/2014/main" id="{54141F7F-4B57-1160-C10B-1012A69AFF0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7800" y="152400"/>
            <a:ext cx="3657600" cy="25765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fill="hold" nodeType="clickEffect">
                                  <p:stCondLst>
                                    <p:cond delay="0"/>
                                  </p:stCondLst>
                                  <p:childTnLst>
                                    <p:set>
                                      <p:cBhvr additive="repl">
                                        <p:cTn id="6" dur="1" fill="hold">
                                          <p:stCondLst>
                                            <p:cond delay="0"/>
                                          </p:stCondLst>
                                        </p:cTn>
                                        <p:tgtEl>
                                          <p:spTgt spid="778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1">
            <a:extLst>
              <a:ext uri="{FF2B5EF4-FFF2-40B4-BE49-F238E27FC236}">
                <a16:creationId xmlns:a16="http://schemas.microsoft.com/office/drawing/2014/main" id="{F28FBFE4-9CE2-9805-5285-3650CB8265CA}"/>
              </a:ext>
            </a:extLst>
          </p:cNvPr>
          <p:cNvSpPr>
            <a:spLocks noGrp="1" noChangeArrowheads="1"/>
          </p:cNvSpPr>
          <p:nvPr>
            <p:ph type="title"/>
          </p:nvPr>
        </p:nvSpPr>
        <p:spPr>
          <a:xfrm>
            <a:off x="685800" y="2286000"/>
            <a:ext cx="7772400" cy="1143000"/>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en-US" sz="4000"/>
              <a:t>Nostos </a:t>
            </a:r>
            <a:br>
              <a:rPr lang="en-US" altLang="en-US" sz="4000"/>
            </a:br>
            <a:br>
              <a:rPr lang="en-US" altLang="en-US" sz="4000"/>
            </a:br>
            <a:endParaRPr lang="en-US" altLang="en-US" sz="3200"/>
          </a:p>
        </p:txBody>
      </p:sp>
      <p:sp>
        <p:nvSpPr>
          <p:cNvPr id="94210" name="Rectangle 2">
            <a:extLst>
              <a:ext uri="{FF2B5EF4-FFF2-40B4-BE49-F238E27FC236}">
                <a16:creationId xmlns:a16="http://schemas.microsoft.com/office/drawing/2014/main" id="{B123E5A7-0154-3E13-FF1B-53032A7311F4}"/>
              </a:ext>
            </a:extLst>
          </p:cNvPr>
          <p:cNvSpPr>
            <a:spLocks noGrp="1" noChangeArrowheads="1"/>
          </p:cNvSpPr>
          <p:nvPr>
            <p:ph type="subTitle" idx="4294967295"/>
          </p:nvPr>
        </p:nvSpPr>
        <p:spPr bwMode="auto">
          <a:xfrm>
            <a:off x="1371600" y="3930650"/>
            <a:ext cx="6400800" cy="17526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en-US"/>
          </a:p>
        </p:txBody>
      </p:sp>
      <p:pic>
        <p:nvPicPr>
          <p:cNvPr id="94211" name="Picture 3">
            <a:extLst>
              <a:ext uri="{FF2B5EF4-FFF2-40B4-BE49-F238E27FC236}">
                <a16:creationId xmlns:a16="http://schemas.microsoft.com/office/drawing/2014/main" id="{9A055AE7-5FC2-1C31-D24F-DF4FEF66305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57713" y="0"/>
            <a:ext cx="4606925" cy="60198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1">
            <a:extLst>
              <a:ext uri="{FF2B5EF4-FFF2-40B4-BE49-F238E27FC236}">
                <a16:creationId xmlns:a16="http://schemas.microsoft.com/office/drawing/2014/main" id="{85028E87-8672-ED4F-1703-7D19E776CC3F}"/>
              </a:ext>
            </a:extLst>
          </p:cNvPr>
          <p:cNvSpPr>
            <a:spLocks noGrp="1" noChangeArrowheads="1"/>
          </p:cNvSpPr>
          <p:nvPr>
            <p:ph type="title"/>
          </p:nvPr>
        </p:nvSpPr>
        <p:spPr>
          <a:xfrm>
            <a:off x="179388" y="4935538"/>
            <a:ext cx="7772400" cy="1922462"/>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en-US" sz="2400" b="0" dirty="0">
                <a:latin typeface="Palatino Linotype" panose="02040502050505030304" pitchFamily="18" charset="0"/>
                <a:cs typeface="Arial" panose="020B0604020202020204" pitchFamily="34" charset="0"/>
              </a:rPr>
              <a:t>When they came to the ship and the sea</a:t>
            </a:r>
            <a:br>
              <a:rPr lang="en-GB" altLang="en-US" sz="2400" b="0" dirty="0">
                <a:latin typeface="Palatino Linotype" panose="02040502050505030304" pitchFamily="18" charset="0"/>
                <a:cs typeface="Arial" panose="020B0604020202020204" pitchFamily="34" charset="0"/>
              </a:rPr>
            </a:br>
            <a:r>
              <a:rPr lang="en-GB" altLang="en-US" sz="2400" b="0" dirty="0">
                <a:latin typeface="Palatino Linotype" panose="02040502050505030304" pitchFamily="18" charset="0"/>
                <a:cs typeface="Arial" panose="020B0604020202020204" pitchFamily="34" charset="0"/>
              </a:rPr>
              <a:t>the young men stowed everything away.</a:t>
            </a:r>
            <a:br>
              <a:rPr lang="en-GB" altLang="en-US" sz="2400" b="0" dirty="0">
                <a:latin typeface="Palatino Linotype" panose="02040502050505030304" pitchFamily="18" charset="0"/>
                <a:cs typeface="Arial" panose="020B0604020202020204" pitchFamily="34" charset="0"/>
              </a:rPr>
            </a:br>
            <a:r>
              <a:rPr lang="en-GB" altLang="en-US" sz="2400" b="0" dirty="0">
                <a:latin typeface="Palatino Linotype" panose="02040502050505030304" pitchFamily="18" charset="0"/>
                <a:cs typeface="Arial" panose="020B0604020202020204" pitchFamily="34" charset="0"/>
              </a:rPr>
              <a:t>They spread a rug and sheet in the stern</a:t>
            </a:r>
            <a:br>
              <a:rPr lang="en-GB" altLang="en-US" sz="2400" b="0" dirty="0">
                <a:latin typeface="Palatino Linotype" panose="02040502050505030304" pitchFamily="18" charset="0"/>
                <a:cs typeface="Arial" panose="020B0604020202020204" pitchFamily="34" charset="0"/>
              </a:rPr>
            </a:br>
            <a:r>
              <a:rPr lang="en-GB" altLang="en-US" sz="2400" b="0" dirty="0">
                <a:latin typeface="Palatino Linotype" panose="02040502050505030304" pitchFamily="18" charset="0"/>
                <a:cs typeface="Arial" panose="020B0604020202020204" pitchFamily="34" charset="0"/>
              </a:rPr>
              <a:t>so that Odysseus could sleep soundly. </a:t>
            </a:r>
            <a:br>
              <a:rPr lang="en-GB" altLang="en-US" sz="2400" b="0" dirty="0">
                <a:latin typeface="Palatino Linotype" panose="02040502050505030304" pitchFamily="18" charset="0"/>
                <a:cs typeface="Arial" panose="020B0604020202020204" pitchFamily="34" charset="0"/>
              </a:rPr>
            </a:br>
            <a:endParaRPr lang="en-GB" altLang="en-US" sz="2400" b="0" dirty="0">
              <a:latin typeface="Palatino Linotype" panose="02040502050505030304" pitchFamily="18" charset="0"/>
              <a:cs typeface="Arial" panose="020B0604020202020204" pitchFamily="34" charset="0"/>
            </a:endParaRPr>
          </a:p>
        </p:txBody>
      </p:sp>
      <p:sp>
        <p:nvSpPr>
          <p:cNvPr id="95234" name="Rectangle 2">
            <a:extLst>
              <a:ext uri="{FF2B5EF4-FFF2-40B4-BE49-F238E27FC236}">
                <a16:creationId xmlns:a16="http://schemas.microsoft.com/office/drawing/2014/main" id="{D800C87F-1BAC-87D4-10DE-0870AC470B4D}"/>
              </a:ext>
            </a:extLst>
          </p:cNvPr>
          <p:cNvSpPr>
            <a:spLocks noGrp="1" noChangeArrowheads="1"/>
          </p:cNvSpPr>
          <p:nvPr>
            <p:ph type="subTitle" idx="4294967295"/>
          </p:nvPr>
        </p:nvSpPr>
        <p:spPr bwMode="auto">
          <a:xfrm>
            <a:off x="1371600" y="3930650"/>
            <a:ext cx="6400800" cy="17526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en-US"/>
          </a:p>
        </p:txBody>
      </p:sp>
      <p:pic>
        <p:nvPicPr>
          <p:cNvPr id="95236" name="Picture 4">
            <a:extLst>
              <a:ext uri="{FF2B5EF4-FFF2-40B4-BE49-F238E27FC236}">
                <a16:creationId xmlns:a16="http://schemas.microsoft.com/office/drawing/2014/main" id="{8FCB49B6-535F-2246-47D2-2263F28057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95925" y="0"/>
            <a:ext cx="3648075" cy="4800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1">
            <a:extLst>
              <a:ext uri="{FF2B5EF4-FFF2-40B4-BE49-F238E27FC236}">
                <a16:creationId xmlns:a16="http://schemas.microsoft.com/office/drawing/2014/main" id="{42758B53-6DCD-055E-7FE7-4478BCD4B2D6}"/>
              </a:ext>
            </a:extLst>
          </p:cNvPr>
          <p:cNvSpPr>
            <a:spLocks noGrp="1" noChangeArrowheads="1"/>
          </p:cNvSpPr>
          <p:nvPr>
            <p:ph type="title"/>
          </p:nvPr>
        </p:nvSpPr>
        <p:spPr>
          <a:xfrm>
            <a:off x="327025" y="4679950"/>
            <a:ext cx="7772400" cy="2289175"/>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en-US" sz="2400" b="0" dirty="0">
                <a:latin typeface="Palatino Linotype" panose="02040502050505030304" pitchFamily="18" charset="0"/>
                <a:cs typeface="Arial" panose="020B0604020202020204" pitchFamily="34" charset="0"/>
              </a:rPr>
              <a:t>Odysseus boarded too and lay down</a:t>
            </a:r>
            <a:br>
              <a:rPr lang="en-GB" altLang="en-US" sz="2400" b="0" dirty="0">
                <a:latin typeface="Palatino Linotype" panose="02040502050505030304" pitchFamily="18" charset="0"/>
                <a:cs typeface="Arial" panose="020B0604020202020204" pitchFamily="34" charset="0"/>
              </a:rPr>
            </a:br>
            <a:r>
              <a:rPr lang="en-GB" altLang="en-US" sz="2400" b="0" dirty="0">
                <a:latin typeface="Palatino Linotype" panose="02040502050505030304" pitchFamily="18" charset="0"/>
                <a:cs typeface="Arial" panose="020B0604020202020204" pitchFamily="34" charset="0"/>
              </a:rPr>
              <a:t>in silence. The rowers took their seats</a:t>
            </a:r>
            <a:br>
              <a:rPr lang="en-GB" altLang="en-US" sz="2400" b="0" dirty="0">
                <a:latin typeface="Palatino Linotype" panose="02040502050505030304" pitchFamily="18" charset="0"/>
                <a:cs typeface="Arial" panose="020B0604020202020204" pitchFamily="34" charset="0"/>
              </a:rPr>
            </a:br>
            <a:r>
              <a:rPr lang="en-GB" altLang="en-US" sz="2400" b="0" dirty="0">
                <a:latin typeface="Palatino Linotype" panose="02040502050505030304" pitchFamily="18" charset="0"/>
                <a:cs typeface="Arial" panose="020B0604020202020204" pitchFamily="34" charset="0"/>
              </a:rPr>
              <a:t>loosed the ship and began to row</a:t>
            </a:r>
            <a:br>
              <a:rPr lang="en-GB" altLang="en-US" sz="2400" b="0" dirty="0">
                <a:latin typeface="Palatino Linotype" panose="02040502050505030304" pitchFamily="18" charset="0"/>
                <a:cs typeface="Arial" panose="020B0604020202020204" pitchFamily="34" charset="0"/>
              </a:rPr>
            </a:br>
            <a:r>
              <a:rPr lang="en-GB" altLang="en-US" sz="2400" b="0" dirty="0">
                <a:latin typeface="Palatino Linotype" panose="02040502050505030304" pitchFamily="18" charset="0"/>
                <a:cs typeface="Arial" panose="020B0604020202020204" pitchFamily="34" charset="0"/>
              </a:rPr>
              <a:t>and at once he fell into sweet sleep,</a:t>
            </a:r>
            <a:br>
              <a:rPr lang="en-GB" altLang="en-US" sz="2400" b="0" dirty="0">
                <a:latin typeface="Palatino Linotype" panose="02040502050505030304" pitchFamily="18" charset="0"/>
                <a:cs typeface="Arial" panose="020B0604020202020204" pitchFamily="34" charset="0"/>
              </a:rPr>
            </a:br>
            <a:r>
              <a:rPr lang="en-GB" altLang="en-US" sz="2400" b="0" dirty="0">
                <a:latin typeface="Palatino Linotype" panose="02040502050505030304" pitchFamily="18" charset="0"/>
                <a:cs typeface="Arial" panose="020B0604020202020204" pitchFamily="34" charset="0"/>
              </a:rPr>
              <a:t>never stirring, like the sleep of death.</a:t>
            </a:r>
            <a:br>
              <a:rPr lang="en-GB" altLang="en-US" sz="2400" b="0" dirty="0">
                <a:latin typeface="Palatino Linotype" panose="02040502050505030304" pitchFamily="18" charset="0"/>
                <a:cs typeface="Arial" panose="020B0604020202020204" pitchFamily="34" charset="0"/>
              </a:rPr>
            </a:br>
            <a:endParaRPr lang="en-GB" altLang="en-US" sz="2400" b="0" dirty="0">
              <a:latin typeface="Palatino Linotype" panose="02040502050505030304" pitchFamily="18" charset="0"/>
              <a:cs typeface="Arial" panose="020B0604020202020204" pitchFamily="34" charset="0"/>
            </a:endParaRPr>
          </a:p>
        </p:txBody>
      </p:sp>
      <p:sp>
        <p:nvSpPr>
          <p:cNvPr id="96258" name="Rectangle 2">
            <a:extLst>
              <a:ext uri="{FF2B5EF4-FFF2-40B4-BE49-F238E27FC236}">
                <a16:creationId xmlns:a16="http://schemas.microsoft.com/office/drawing/2014/main" id="{EE2636BE-8161-259E-5EB5-6F5BB312FD34}"/>
              </a:ext>
            </a:extLst>
          </p:cNvPr>
          <p:cNvSpPr>
            <a:spLocks noGrp="1" noChangeArrowheads="1"/>
          </p:cNvSpPr>
          <p:nvPr>
            <p:ph type="subTitle" idx="4294967295"/>
          </p:nvPr>
        </p:nvSpPr>
        <p:spPr bwMode="auto">
          <a:xfrm>
            <a:off x="1371600" y="3930650"/>
            <a:ext cx="6400800" cy="17526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en-US"/>
          </a:p>
        </p:txBody>
      </p:sp>
      <p:pic>
        <p:nvPicPr>
          <p:cNvPr id="96260" name="Picture 4">
            <a:extLst>
              <a:ext uri="{FF2B5EF4-FFF2-40B4-BE49-F238E27FC236}">
                <a16:creationId xmlns:a16="http://schemas.microsoft.com/office/drawing/2014/main" id="{697172DE-F3AC-FBC5-EB52-635D008BF8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178" t="5313" r="1976" b="7249"/>
          <a:stretch>
            <a:fillRect/>
          </a:stretch>
        </p:blipFill>
        <p:spPr bwMode="auto">
          <a:xfrm flipH="1">
            <a:off x="1371600" y="0"/>
            <a:ext cx="7772400" cy="4056063"/>
          </a:xfrm>
          <a:prstGeom prst="rect">
            <a:avLst/>
          </a:prstGeom>
          <a:noFill/>
          <a:ln>
            <a:noFill/>
          </a:ln>
          <a:effectLst/>
          <a:extLst>
            <a:ext uri="{909E8E84-426E-40DD-AFC4-6F175D3DCCD1}">
              <a14:hiddenFill xmlns:a14="http://schemas.microsoft.com/office/drawing/2010/main">
                <a:blipFill dpi="0" rotWithShape="0">
                  <a:blip/>
                  <a:srcRect l="3178" t="5313" r="1976" b="7249"/>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6" name="Rectangle 2">
            <a:extLst>
              <a:ext uri="{FF2B5EF4-FFF2-40B4-BE49-F238E27FC236}">
                <a16:creationId xmlns:a16="http://schemas.microsoft.com/office/drawing/2014/main" id="{B93ADBB8-C182-2AA5-D649-A914CEB35613}"/>
              </a:ext>
            </a:extLst>
          </p:cNvPr>
          <p:cNvSpPr>
            <a:spLocks noGrp="1" noChangeArrowheads="1"/>
          </p:cNvSpPr>
          <p:nvPr>
            <p:ph type="title"/>
          </p:nvPr>
        </p:nvSpPr>
        <p:spPr/>
        <p:txBody>
          <a:bodyPr/>
          <a:lstStyle/>
          <a:p>
            <a:endParaRPr lang="en-US" altLang="en-US"/>
          </a:p>
        </p:txBody>
      </p:sp>
      <p:sp>
        <p:nvSpPr>
          <p:cNvPr id="405507" name="Rectangle 3">
            <a:extLst>
              <a:ext uri="{FF2B5EF4-FFF2-40B4-BE49-F238E27FC236}">
                <a16:creationId xmlns:a16="http://schemas.microsoft.com/office/drawing/2014/main" id="{1E7CBBEF-EDC7-2B86-EBA0-7343C1C2B094}"/>
              </a:ext>
            </a:extLst>
          </p:cNvPr>
          <p:cNvSpPr>
            <a:spLocks noGrp="1" noChangeArrowheads="1"/>
          </p:cNvSpPr>
          <p:nvPr>
            <p:ph type="body" idx="1"/>
          </p:nvPr>
        </p:nvSpPr>
        <p:spPr>
          <a:xfrm>
            <a:off x="457200" y="152400"/>
            <a:ext cx="8215313" cy="4511675"/>
          </a:xfrm>
        </p:spPr>
        <p:txBody>
          <a:bodyPr/>
          <a:lstStyle/>
          <a:p>
            <a:pPr>
              <a:lnSpc>
                <a:spcPct val="120000"/>
              </a:lnSpc>
            </a:pPr>
            <a:r>
              <a:rPr lang="en-US" altLang="en-US" sz="2000" dirty="0">
                <a:solidFill>
                  <a:schemeClr val="tx1"/>
                </a:solidFill>
                <a:latin typeface="Palatino Linotype" panose="02040502050505030304" pitchFamily="18" charset="0"/>
                <a:cs typeface="Arial" panose="020B0604020202020204" pitchFamily="34" charset="0"/>
              </a:rPr>
              <a:t>Keep Ithaka always in your mind.</a:t>
            </a:r>
            <a:br>
              <a:rPr lang="en-US" altLang="en-US" sz="2000" dirty="0">
                <a:solidFill>
                  <a:schemeClr val="tx1"/>
                </a:solidFill>
                <a:latin typeface="Palatino Linotype" panose="02040502050505030304" pitchFamily="18" charset="0"/>
                <a:cs typeface="Arial" panose="020B0604020202020204" pitchFamily="34" charset="0"/>
              </a:rPr>
            </a:br>
            <a:r>
              <a:rPr lang="en-US" altLang="en-US" sz="2000" dirty="0">
                <a:solidFill>
                  <a:schemeClr val="tx1"/>
                </a:solidFill>
                <a:latin typeface="Palatino Linotype" panose="02040502050505030304" pitchFamily="18" charset="0"/>
                <a:cs typeface="Arial" panose="020B0604020202020204" pitchFamily="34" charset="0"/>
              </a:rPr>
              <a:t>Arriving there is what you’re destined for.</a:t>
            </a:r>
            <a:br>
              <a:rPr lang="en-US" altLang="en-US" sz="2000" dirty="0">
                <a:solidFill>
                  <a:schemeClr val="tx1"/>
                </a:solidFill>
                <a:latin typeface="Palatino Linotype" panose="02040502050505030304" pitchFamily="18" charset="0"/>
                <a:cs typeface="Arial" panose="020B0604020202020204" pitchFamily="34" charset="0"/>
              </a:rPr>
            </a:br>
            <a:r>
              <a:rPr lang="en-US" altLang="en-US" sz="2000" dirty="0">
                <a:solidFill>
                  <a:schemeClr val="tx1"/>
                </a:solidFill>
                <a:latin typeface="Palatino Linotype" panose="02040502050505030304" pitchFamily="18" charset="0"/>
                <a:cs typeface="Arial" panose="020B0604020202020204" pitchFamily="34" charset="0"/>
              </a:rPr>
              <a:t>But don’t hurry the journey at all.</a:t>
            </a:r>
            <a:br>
              <a:rPr lang="en-US" altLang="en-US" sz="2000" dirty="0">
                <a:solidFill>
                  <a:schemeClr val="tx1"/>
                </a:solidFill>
                <a:latin typeface="Palatino Linotype" panose="02040502050505030304" pitchFamily="18" charset="0"/>
                <a:cs typeface="Arial" panose="020B0604020202020204" pitchFamily="34" charset="0"/>
              </a:rPr>
            </a:br>
            <a:r>
              <a:rPr lang="en-US" altLang="en-US" sz="2000" dirty="0">
                <a:solidFill>
                  <a:schemeClr val="tx1"/>
                </a:solidFill>
                <a:latin typeface="Palatino Linotype" panose="02040502050505030304" pitchFamily="18" charset="0"/>
                <a:cs typeface="Arial" panose="020B0604020202020204" pitchFamily="34" charset="0"/>
              </a:rPr>
              <a:t>Better if it lasts for years,</a:t>
            </a:r>
            <a:br>
              <a:rPr lang="en-US" altLang="en-US" sz="2000" dirty="0">
                <a:solidFill>
                  <a:schemeClr val="tx1"/>
                </a:solidFill>
                <a:latin typeface="Palatino Linotype" panose="02040502050505030304" pitchFamily="18" charset="0"/>
                <a:cs typeface="Arial" panose="020B0604020202020204" pitchFamily="34" charset="0"/>
              </a:rPr>
            </a:br>
            <a:r>
              <a:rPr lang="en-US" altLang="en-US" sz="2000" dirty="0">
                <a:solidFill>
                  <a:schemeClr val="tx1"/>
                </a:solidFill>
                <a:latin typeface="Palatino Linotype" panose="02040502050505030304" pitchFamily="18" charset="0"/>
                <a:cs typeface="Arial" panose="020B0604020202020204" pitchFamily="34" charset="0"/>
              </a:rPr>
              <a:t>so you’re old by the time you reach the island,</a:t>
            </a:r>
            <a:br>
              <a:rPr lang="en-US" altLang="en-US" sz="2000" dirty="0">
                <a:solidFill>
                  <a:schemeClr val="tx1"/>
                </a:solidFill>
                <a:latin typeface="Palatino Linotype" panose="02040502050505030304" pitchFamily="18" charset="0"/>
                <a:cs typeface="Arial" panose="020B0604020202020204" pitchFamily="34" charset="0"/>
              </a:rPr>
            </a:br>
            <a:r>
              <a:rPr lang="en-US" altLang="en-US" sz="2000" dirty="0">
                <a:solidFill>
                  <a:schemeClr val="tx1"/>
                </a:solidFill>
                <a:latin typeface="Palatino Linotype" panose="02040502050505030304" pitchFamily="18" charset="0"/>
                <a:cs typeface="Arial" panose="020B0604020202020204" pitchFamily="34" charset="0"/>
              </a:rPr>
              <a:t>wealthy with all you’ve gained on the way,</a:t>
            </a:r>
            <a:br>
              <a:rPr lang="en-US" altLang="en-US" sz="2000" dirty="0">
                <a:solidFill>
                  <a:schemeClr val="tx1"/>
                </a:solidFill>
                <a:latin typeface="Palatino Linotype" panose="02040502050505030304" pitchFamily="18" charset="0"/>
                <a:cs typeface="Arial" panose="020B0604020202020204" pitchFamily="34" charset="0"/>
              </a:rPr>
            </a:br>
            <a:r>
              <a:rPr lang="en-US" altLang="en-US" sz="2000" dirty="0">
                <a:solidFill>
                  <a:schemeClr val="tx1"/>
                </a:solidFill>
                <a:latin typeface="Palatino Linotype" panose="02040502050505030304" pitchFamily="18" charset="0"/>
                <a:cs typeface="Arial" panose="020B0604020202020204" pitchFamily="34" charset="0"/>
              </a:rPr>
              <a:t>not expecting Ithaka to make you rich.</a:t>
            </a:r>
          </a:p>
          <a:p>
            <a:pPr>
              <a:lnSpc>
                <a:spcPct val="120000"/>
              </a:lnSpc>
            </a:pPr>
            <a:endParaRPr lang="en-US" altLang="en-US" sz="2000" dirty="0">
              <a:solidFill>
                <a:schemeClr val="tx1"/>
              </a:solidFill>
              <a:latin typeface="Palatino Linotype" panose="02040502050505030304" pitchFamily="18" charset="0"/>
              <a:cs typeface="Arial" panose="020B0604020202020204" pitchFamily="34" charset="0"/>
            </a:endParaRPr>
          </a:p>
          <a:p>
            <a:pPr>
              <a:lnSpc>
                <a:spcPct val="120000"/>
              </a:lnSpc>
            </a:pPr>
            <a:r>
              <a:rPr lang="en-US" altLang="en-US" sz="2000" dirty="0">
                <a:solidFill>
                  <a:schemeClr val="tx1"/>
                </a:solidFill>
                <a:latin typeface="Palatino Linotype" panose="02040502050505030304" pitchFamily="18" charset="0"/>
                <a:cs typeface="Arial" panose="020B0604020202020204" pitchFamily="34" charset="0"/>
              </a:rPr>
              <a:t>Ithaka gave you the </a:t>
            </a:r>
            <a:r>
              <a:rPr lang="en-US" altLang="en-US" sz="2000" dirty="0" err="1">
                <a:solidFill>
                  <a:schemeClr val="tx1"/>
                </a:solidFill>
                <a:latin typeface="Palatino Linotype" panose="02040502050505030304" pitchFamily="18" charset="0"/>
                <a:cs typeface="Arial" panose="020B0604020202020204" pitchFamily="34" charset="0"/>
              </a:rPr>
              <a:t>marvellous</a:t>
            </a:r>
            <a:r>
              <a:rPr lang="en-US" altLang="en-US" sz="2000" dirty="0">
                <a:solidFill>
                  <a:schemeClr val="tx1"/>
                </a:solidFill>
                <a:latin typeface="Palatino Linotype" panose="02040502050505030304" pitchFamily="18" charset="0"/>
                <a:cs typeface="Arial" panose="020B0604020202020204" pitchFamily="34" charset="0"/>
              </a:rPr>
              <a:t> journey.</a:t>
            </a:r>
            <a:br>
              <a:rPr lang="en-US" altLang="en-US" sz="2000" dirty="0">
                <a:solidFill>
                  <a:schemeClr val="tx1"/>
                </a:solidFill>
                <a:latin typeface="Palatino Linotype" panose="02040502050505030304" pitchFamily="18" charset="0"/>
                <a:cs typeface="Arial" panose="020B0604020202020204" pitchFamily="34" charset="0"/>
              </a:rPr>
            </a:br>
            <a:r>
              <a:rPr lang="en-US" altLang="en-US" sz="2000" dirty="0">
                <a:solidFill>
                  <a:schemeClr val="tx1"/>
                </a:solidFill>
                <a:latin typeface="Palatino Linotype" panose="02040502050505030304" pitchFamily="18" charset="0"/>
                <a:cs typeface="Arial" panose="020B0604020202020204" pitchFamily="34" charset="0"/>
              </a:rPr>
              <a:t>Without her you wouldn’t have set out.</a:t>
            </a:r>
            <a:br>
              <a:rPr lang="en-US" altLang="en-US" sz="2000" dirty="0">
                <a:solidFill>
                  <a:schemeClr val="tx1"/>
                </a:solidFill>
                <a:latin typeface="Palatino Linotype" panose="02040502050505030304" pitchFamily="18" charset="0"/>
                <a:cs typeface="Arial" panose="020B0604020202020204" pitchFamily="34" charset="0"/>
              </a:rPr>
            </a:br>
            <a:r>
              <a:rPr lang="en-US" altLang="en-US" sz="2000" dirty="0">
                <a:solidFill>
                  <a:schemeClr val="tx1"/>
                </a:solidFill>
                <a:latin typeface="Palatino Linotype" panose="02040502050505030304" pitchFamily="18" charset="0"/>
                <a:cs typeface="Arial" panose="020B0604020202020204" pitchFamily="34" charset="0"/>
              </a:rPr>
              <a:t>She has nothing left to give you now.</a:t>
            </a:r>
            <a:br>
              <a:rPr lang="en-US" altLang="en-US" sz="2000" dirty="0">
                <a:solidFill>
                  <a:schemeClr val="tx1"/>
                </a:solidFill>
                <a:latin typeface="Palatino Linotype" panose="02040502050505030304" pitchFamily="18" charset="0"/>
                <a:cs typeface="Arial" panose="020B0604020202020204" pitchFamily="34" charset="0"/>
              </a:rPr>
            </a:br>
            <a:endParaRPr lang="en-US" altLang="en-US" sz="2000" dirty="0">
              <a:solidFill>
                <a:schemeClr val="tx1"/>
              </a:solidFill>
              <a:latin typeface="Palatino Linotype" panose="02040502050505030304" pitchFamily="18" charset="0"/>
              <a:cs typeface="Arial" panose="020B0604020202020204" pitchFamily="34" charset="0"/>
            </a:endParaRPr>
          </a:p>
          <a:p>
            <a:pPr>
              <a:lnSpc>
                <a:spcPct val="120000"/>
              </a:lnSpc>
            </a:pPr>
            <a:r>
              <a:rPr lang="en-US" altLang="en-US" sz="2000" dirty="0">
                <a:solidFill>
                  <a:schemeClr val="tx1"/>
                </a:solidFill>
                <a:latin typeface="Palatino Linotype" panose="02040502050505030304" pitchFamily="18" charset="0"/>
                <a:cs typeface="Arial" panose="020B0604020202020204" pitchFamily="34" charset="0"/>
              </a:rPr>
              <a:t>And if you find her poor, Ithaka won’t have fooled you.</a:t>
            </a:r>
            <a:br>
              <a:rPr lang="en-US" altLang="en-US" sz="2000" dirty="0">
                <a:solidFill>
                  <a:schemeClr val="tx1"/>
                </a:solidFill>
                <a:latin typeface="Palatino Linotype" panose="02040502050505030304" pitchFamily="18" charset="0"/>
                <a:cs typeface="Arial" panose="020B0604020202020204" pitchFamily="34" charset="0"/>
              </a:rPr>
            </a:br>
            <a:r>
              <a:rPr lang="en-US" altLang="en-US" sz="2000" dirty="0">
                <a:solidFill>
                  <a:schemeClr val="tx1"/>
                </a:solidFill>
                <a:latin typeface="Palatino Linotype" panose="02040502050505030304" pitchFamily="18" charset="0"/>
                <a:cs typeface="Arial" panose="020B0604020202020204" pitchFamily="34" charset="0"/>
              </a:rPr>
              <a:t>Wise as you will have become, so full of experience,</a:t>
            </a:r>
            <a:br>
              <a:rPr lang="en-US" altLang="en-US" sz="2000" dirty="0">
                <a:solidFill>
                  <a:schemeClr val="tx1"/>
                </a:solidFill>
                <a:latin typeface="Palatino Linotype" panose="02040502050505030304" pitchFamily="18" charset="0"/>
                <a:cs typeface="Arial" panose="020B0604020202020204" pitchFamily="34" charset="0"/>
              </a:rPr>
            </a:br>
            <a:r>
              <a:rPr lang="en-US" altLang="en-US" sz="2000" dirty="0">
                <a:solidFill>
                  <a:schemeClr val="tx1"/>
                </a:solidFill>
                <a:latin typeface="Palatino Linotype" panose="02040502050505030304" pitchFamily="18" charset="0"/>
                <a:cs typeface="Arial" panose="020B0604020202020204" pitchFamily="34" charset="0"/>
              </a:rPr>
              <a:t>you’ll have understood by then what these </a:t>
            </a:r>
            <a:r>
              <a:rPr lang="en-US" altLang="en-US" sz="2000" dirty="0" err="1">
                <a:solidFill>
                  <a:schemeClr val="tx1"/>
                </a:solidFill>
                <a:latin typeface="Palatino Linotype" panose="02040502050505030304" pitchFamily="18" charset="0"/>
                <a:cs typeface="Arial" panose="020B0604020202020204" pitchFamily="34" charset="0"/>
              </a:rPr>
              <a:t>Ithakas</a:t>
            </a:r>
            <a:r>
              <a:rPr lang="en-US" altLang="en-US" sz="2000" dirty="0">
                <a:solidFill>
                  <a:schemeClr val="tx1"/>
                </a:solidFill>
                <a:latin typeface="Palatino Linotype" panose="02040502050505030304" pitchFamily="18" charset="0"/>
                <a:cs typeface="Arial" panose="020B0604020202020204" pitchFamily="34" charset="0"/>
              </a:rPr>
              <a:t> mean.</a:t>
            </a:r>
            <a:br>
              <a:rPr lang="en-US" altLang="en-US" sz="2000" dirty="0">
                <a:solidFill>
                  <a:schemeClr val="tx1"/>
                </a:solidFill>
                <a:latin typeface="Palatino Linotype" panose="02040502050505030304" pitchFamily="18" charset="0"/>
                <a:cs typeface="Arial" panose="020B0604020202020204" pitchFamily="34" charset="0"/>
              </a:rPr>
            </a:br>
            <a:endParaRPr lang="en-US" altLang="en-US" sz="2000" dirty="0">
              <a:solidFill>
                <a:schemeClr val="tx1"/>
              </a:solidFill>
              <a:latin typeface="Palatino Linotype" panose="02040502050505030304" pitchFamily="18" charset="0"/>
              <a:cs typeface="Arial" panose="020B0604020202020204" pitchFamily="34"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1">
            <a:extLst>
              <a:ext uri="{FF2B5EF4-FFF2-40B4-BE49-F238E27FC236}">
                <a16:creationId xmlns:a16="http://schemas.microsoft.com/office/drawing/2014/main" id="{DCB25984-22DA-5C09-63C1-A016A5C859BD}"/>
              </a:ext>
            </a:extLst>
          </p:cNvPr>
          <p:cNvSpPr>
            <a:spLocks noGrp="1" noChangeArrowheads="1"/>
          </p:cNvSpPr>
          <p:nvPr>
            <p:ph type="title"/>
          </p:nvPr>
        </p:nvSpPr>
        <p:spPr>
          <a:xfrm>
            <a:off x="360363" y="4935538"/>
            <a:ext cx="7772400" cy="1922462"/>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en-US" sz="2400" b="0" dirty="0">
                <a:latin typeface="Palatino Linotype" panose="02040502050505030304" pitchFamily="18" charset="0"/>
                <a:cs typeface="Arial" panose="020B0604020202020204" pitchFamily="34" charset="0"/>
              </a:rPr>
              <a:t>The ship sped on with this god-like man</a:t>
            </a:r>
            <a:br>
              <a:rPr lang="en-GB" altLang="en-US" sz="2400" b="0" dirty="0">
                <a:latin typeface="Palatino Linotype" panose="02040502050505030304" pitchFamily="18" charset="0"/>
                <a:cs typeface="Arial" panose="020B0604020202020204" pitchFamily="34" charset="0"/>
              </a:rPr>
            </a:br>
            <a:r>
              <a:rPr lang="en-GB" altLang="en-US" sz="2400" b="0" dirty="0">
                <a:latin typeface="Palatino Linotype" panose="02040502050505030304" pitchFamily="18" charset="0"/>
                <a:cs typeface="Arial" panose="020B0604020202020204" pitchFamily="34" charset="0"/>
              </a:rPr>
              <a:t>who had suffered much in war</a:t>
            </a:r>
            <a:br>
              <a:rPr lang="en-GB" altLang="en-US" sz="2400" b="0" dirty="0">
                <a:latin typeface="Palatino Linotype" panose="02040502050505030304" pitchFamily="18" charset="0"/>
                <a:cs typeface="Arial" panose="020B0604020202020204" pitchFamily="34" charset="0"/>
              </a:rPr>
            </a:br>
            <a:r>
              <a:rPr lang="en-GB" altLang="en-US" sz="2400" b="0" dirty="0">
                <a:latin typeface="Palatino Linotype" panose="02040502050505030304" pitchFamily="18" charset="0"/>
                <a:cs typeface="Arial" panose="020B0604020202020204" pitchFamily="34" charset="0"/>
              </a:rPr>
              <a:t>and on the perilous sea but now</a:t>
            </a:r>
            <a:br>
              <a:rPr lang="en-GB" altLang="en-US" sz="2400" b="0" dirty="0">
                <a:latin typeface="Palatino Linotype" panose="02040502050505030304" pitchFamily="18" charset="0"/>
                <a:cs typeface="Arial" panose="020B0604020202020204" pitchFamily="34" charset="0"/>
              </a:rPr>
            </a:br>
            <a:r>
              <a:rPr lang="en-GB" altLang="en-US" sz="2400" b="0" dirty="0">
                <a:latin typeface="Palatino Linotype" panose="02040502050505030304" pitchFamily="18" charset="0"/>
                <a:cs typeface="Arial" panose="020B0604020202020204" pitchFamily="34" charset="0"/>
              </a:rPr>
              <a:t>he slept, forgetting all his travails. </a:t>
            </a:r>
            <a:br>
              <a:rPr lang="en-GB" altLang="en-US" sz="2400" b="0" dirty="0">
                <a:latin typeface="Palatino Linotype" panose="02040502050505030304" pitchFamily="18" charset="0"/>
                <a:cs typeface="Arial" panose="020B0604020202020204" pitchFamily="34" charset="0"/>
              </a:rPr>
            </a:br>
            <a:endParaRPr lang="en-GB" altLang="en-US" sz="2400" b="0" dirty="0">
              <a:latin typeface="Palatino Linotype" panose="02040502050505030304" pitchFamily="18" charset="0"/>
              <a:cs typeface="Arial" panose="020B0604020202020204" pitchFamily="34" charset="0"/>
            </a:endParaRPr>
          </a:p>
        </p:txBody>
      </p:sp>
      <p:sp>
        <p:nvSpPr>
          <p:cNvPr id="97282" name="Rectangle 2">
            <a:extLst>
              <a:ext uri="{FF2B5EF4-FFF2-40B4-BE49-F238E27FC236}">
                <a16:creationId xmlns:a16="http://schemas.microsoft.com/office/drawing/2014/main" id="{5D8A1FE1-D7B5-F4D1-7F7C-611FDE763F72}"/>
              </a:ext>
            </a:extLst>
          </p:cNvPr>
          <p:cNvSpPr>
            <a:spLocks noGrp="1" noChangeArrowheads="1"/>
          </p:cNvSpPr>
          <p:nvPr>
            <p:ph type="subTitle" idx="4294967295"/>
          </p:nvPr>
        </p:nvSpPr>
        <p:spPr bwMode="auto">
          <a:xfrm>
            <a:off x="1371600" y="3930650"/>
            <a:ext cx="6400800" cy="17526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en-US"/>
          </a:p>
        </p:txBody>
      </p:sp>
      <p:pic>
        <p:nvPicPr>
          <p:cNvPr id="97284" name="Picture 4">
            <a:extLst>
              <a:ext uri="{FF2B5EF4-FFF2-40B4-BE49-F238E27FC236}">
                <a16:creationId xmlns:a16="http://schemas.microsoft.com/office/drawing/2014/main" id="{B5FBA748-6C47-1773-99E5-61A1E90C00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7600" y="0"/>
            <a:ext cx="5486400" cy="45069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1">
            <a:extLst>
              <a:ext uri="{FF2B5EF4-FFF2-40B4-BE49-F238E27FC236}">
                <a16:creationId xmlns:a16="http://schemas.microsoft.com/office/drawing/2014/main" id="{197E39C9-51F9-3000-0E70-D248012AE69C}"/>
              </a:ext>
            </a:extLst>
          </p:cNvPr>
          <p:cNvSpPr>
            <a:spLocks noGrp="1" noChangeArrowheads="1"/>
          </p:cNvSpPr>
          <p:nvPr>
            <p:ph type="title"/>
          </p:nvPr>
        </p:nvSpPr>
        <p:spPr>
          <a:xfrm>
            <a:off x="179388" y="4935538"/>
            <a:ext cx="7772400" cy="1922462"/>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en-US" sz="2400" b="0" dirty="0">
                <a:latin typeface="Palatino Linotype" panose="02040502050505030304" pitchFamily="18" charset="0"/>
                <a:cs typeface="Arial" panose="020B0604020202020204" pitchFamily="34" charset="0"/>
              </a:rPr>
              <a:t>In Ithaka there is a harbour</a:t>
            </a:r>
            <a:br>
              <a:rPr lang="en-GB" altLang="en-US" sz="2400" b="0" dirty="0">
                <a:latin typeface="Palatino Linotype" panose="02040502050505030304" pitchFamily="18" charset="0"/>
                <a:cs typeface="Arial" panose="020B0604020202020204" pitchFamily="34" charset="0"/>
              </a:rPr>
            </a:br>
            <a:r>
              <a:rPr lang="en-GB" altLang="en-US" sz="2400" b="0" dirty="0">
                <a:latin typeface="Palatino Linotype" panose="02040502050505030304" pitchFamily="18" charset="0"/>
                <a:cs typeface="Arial" panose="020B0604020202020204" pitchFamily="34" charset="0"/>
              </a:rPr>
              <a:t>which the Phaeacians knew. They rowed in,</a:t>
            </a:r>
            <a:br>
              <a:rPr lang="en-GB" altLang="en-US" sz="2400" b="0" dirty="0">
                <a:latin typeface="Palatino Linotype" panose="02040502050505030304" pitchFamily="18" charset="0"/>
                <a:cs typeface="Arial" panose="020B0604020202020204" pitchFamily="34" charset="0"/>
              </a:rPr>
            </a:br>
            <a:r>
              <a:rPr lang="en-GB" altLang="en-US" sz="2400" b="0" dirty="0">
                <a:latin typeface="Palatino Linotype" panose="02040502050505030304" pitchFamily="18" charset="0"/>
                <a:cs typeface="Arial" panose="020B0604020202020204" pitchFamily="34" charset="0"/>
              </a:rPr>
              <a:t>bore Odysseus out with rug and sheet</a:t>
            </a:r>
            <a:br>
              <a:rPr lang="en-GB" altLang="en-US" sz="2400" b="0" dirty="0">
                <a:latin typeface="Palatino Linotype" panose="02040502050505030304" pitchFamily="18" charset="0"/>
                <a:cs typeface="Arial" panose="020B0604020202020204" pitchFamily="34" charset="0"/>
              </a:rPr>
            </a:br>
            <a:r>
              <a:rPr lang="en-GB" altLang="en-US" sz="2400" b="0" dirty="0">
                <a:latin typeface="Palatino Linotype" panose="02040502050505030304" pitchFamily="18" charset="0"/>
                <a:cs typeface="Arial" panose="020B0604020202020204" pitchFamily="34" charset="0"/>
              </a:rPr>
              <a:t>and laid him on the sand, still sleeping.</a:t>
            </a:r>
            <a:br>
              <a:rPr lang="en-GB" altLang="en-US" sz="2400" b="0" dirty="0">
                <a:latin typeface="Palatino Linotype" panose="02040502050505030304" pitchFamily="18" charset="0"/>
                <a:cs typeface="Arial" panose="020B0604020202020204" pitchFamily="34" charset="0"/>
              </a:rPr>
            </a:br>
            <a:endParaRPr lang="en-GB" altLang="en-US" sz="2400" b="0" dirty="0">
              <a:latin typeface="Palatino Linotype" panose="02040502050505030304" pitchFamily="18" charset="0"/>
              <a:cs typeface="Arial" panose="020B0604020202020204" pitchFamily="34" charset="0"/>
            </a:endParaRPr>
          </a:p>
        </p:txBody>
      </p:sp>
      <p:sp>
        <p:nvSpPr>
          <p:cNvPr id="98306" name="Rectangle 2">
            <a:extLst>
              <a:ext uri="{FF2B5EF4-FFF2-40B4-BE49-F238E27FC236}">
                <a16:creationId xmlns:a16="http://schemas.microsoft.com/office/drawing/2014/main" id="{43A738CA-7BCE-CAAB-A257-AAA9654D0383}"/>
              </a:ext>
            </a:extLst>
          </p:cNvPr>
          <p:cNvSpPr>
            <a:spLocks noGrp="1" noChangeArrowheads="1"/>
          </p:cNvSpPr>
          <p:nvPr>
            <p:ph type="subTitle" idx="4294967295"/>
          </p:nvPr>
        </p:nvSpPr>
        <p:spPr bwMode="auto">
          <a:xfrm>
            <a:off x="1371600" y="3930650"/>
            <a:ext cx="6400800" cy="17526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en-US"/>
          </a:p>
        </p:txBody>
      </p:sp>
      <p:pic>
        <p:nvPicPr>
          <p:cNvPr id="98308" name="Picture 4">
            <a:extLst>
              <a:ext uri="{FF2B5EF4-FFF2-40B4-BE49-F238E27FC236}">
                <a16:creationId xmlns:a16="http://schemas.microsoft.com/office/drawing/2014/main" id="{43485A0E-595A-1CDC-F7FE-368F1A99D5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5833" r="3334"/>
          <a:stretch>
            <a:fillRect/>
          </a:stretch>
        </p:blipFill>
        <p:spPr bwMode="auto">
          <a:xfrm>
            <a:off x="0" y="0"/>
            <a:ext cx="9144000" cy="31575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1">
            <a:extLst>
              <a:ext uri="{FF2B5EF4-FFF2-40B4-BE49-F238E27FC236}">
                <a16:creationId xmlns:a16="http://schemas.microsoft.com/office/drawing/2014/main" id="{81324F11-C790-651F-DB4B-B99C7730233B}"/>
              </a:ext>
            </a:extLst>
          </p:cNvPr>
          <p:cNvSpPr>
            <a:spLocks noGrp="1" noChangeArrowheads="1"/>
          </p:cNvSpPr>
          <p:nvPr>
            <p:ph type="title"/>
          </p:nvPr>
        </p:nvSpPr>
        <p:spPr>
          <a:xfrm>
            <a:off x="152400" y="4724400"/>
            <a:ext cx="7772400" cy="1557338"/>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en-US" sz="2400" b="0" dirty="0">
                <a:latin typeface="Palatino Linotype" panose="02040502050505030304" pitchFamily="18" charset="0"/>
                <a:cs typeface="Arial" panose="020B0604020202020204" pitchFamily="34" charset="0"/>
              </a:rPr>
              <a:t>Odysseus woke up in his own land</a:t>
            </a:r>
            <a:br>
              <a:rPr lang="en-GB" altLang="en-US" sz="2400" b="0" dirty="0">
                <a:latin typeface="Palatino Linotype" panose="02040502050505030304" pitchFamily="18" charset="0"/>
                <a:cs typeface="Arial" panose="020B0604020202020204" pitchFamily="34" charset="0"/>
              </a:rPr>
            </a:br>
            <a:r>
              <a:rPr lang="en-GB" altLang="en-US" sz="2400" b="0" dirty="0">
                <a:latin typeface="Palatino Linotype" panose="02040502050505030304" pitchFamily="18" charset="0"/>
                <a:cs typeface="Arial" panose="020B0604020202020204" pitchFamily="34" charset="0"/>
              </a:rPr>
              <a:t>but did not know it, for he had been</a:t>
            </a:r>
            <a:br>
              <a:rPr lang="en-GB" altLang="en-US" sz="2400" b="0" dirty="0">
                <a:latin typeface="Palatino Linotype" panose="02040502050505030304" pitchFamily="18" charset="0"/>
                <a:cs typeface="Arial" panose="020B0604020202020204" pitchFamily="34" charset="0"/>
              </a:rPr>
            </a:br>
            <a:r>
              <a:rPr lang="en-GB" altLang="en-US" sz="2400" b="0" dirty="0">
                <a:latin typeface="Palatino Linotype" panose="02040502050505030304" pitchFamily="18" charset="0"/>
                <a:cs typeface="Arial" panose="020B0604020202020204" pitchFamily="34" charset="0"/>
              </a:rPr>
              <a:t>away from it for so long. </a:t>
            </a:r>
            <a:br>
              <a:rPr lang="en-GB" altLang="en-US" sz="2400" b="0" dirty="0">
                <a:latin typeface="Palatino Linotype" panose="02040502050505030304" pitchFamily="18" charset="0"/>
                <a:cs typeface="Arial" panose="020B0604020202020204" pitchFamily="34" charset="0"/>
              </a:rPr>
            </a:br>
            <a:endParaRPr lang="en-GB" altLang="en-US" sz="2400" b="0" dirty="0">
              <a:latin typeface="Palatino Linotype" panose="02040502050505030304" pitchFamily="18" charset="0"/>
              <a:cs typeface="Arial" panose="020B0604020202020204" pitchFamily="34" charset="0"/>
            </a:endParaRPr>
          </a:p>
        </p:txBody>
      </p:sp>
      <p:sp>
        <p:nvSpPr>
          <p:cNvPr id="99330" name="Rectangle 2">
            <a:extLst>
              <a:ext uri="{FF2B5EF4-FFF2-40B4-BE49-F238E27FC236}">
                <a16:creationId xmlns:a16="http://schemas.microsoft.com/office/drawing/2014/main" id="{C4C1197F-610F-B062-4F69-87BD4B4CC816}"/>
              </a:ext>
            </a:extLst>
          </p:cNvPr>
          <p:cNvSpPr>
            <a:spLocks noGrp="1" noChangeArrowheads="1"/>
          </p:cNvSpPr>
          <p:nvPr>
            <p:ph type="subTitle" idx="4294967295"/>
          </p:nvPr>
        </p:nvSpPr>
        <p:spPr bwMode="auto">
          <a:xfrm>
            <a:off x="1371600" y="3930650"/>
            <a:ext cx="6400800" cy="17526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en-US"/>
          </a:p>
        </p:txBody>
      </p:sp>
      <p:pic>
        <p:nvPicPr>
          <p:cNvPr id="99333" name="Picture 5">
            <a:extLst>
              <a:ext uri="{FF2B5EF4-FFF2-40B4-BE49-F238E27FC236}">
                <a16:creationId xmlns:a16="http://schemas.microsoft.com/office/drawing/2014/main" id="{B7094D9C-B743-97CB-E41C-E26CBBFCB7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4445"/>
          <a:stretch>
            <a:fillRect/>
          </a:stretch>
        </p:blipFill>
        <p:spPr bwMode="auto">
          <a:xfrm>
            <a:off x="5519738" y="0"/>
            <a:ext cx="3624262" cy="6858000"/>
          </a:xfrm>
          <a:prstGeom prst="rect">
            <a:avLst/>
          </a:prstGeom>
          <a:noFill/>
          <a:ln>
            <a:noFill/>
          </a:ln>
          <a:effectLst/>
          <a:extLst>
            <a:ext uri="{909E8E84-426E-40DD-AFC4-6F175D3DCCD1}">
              <a14:hiddenFill xmlns:a14="http://schemas.microsoft.com/office/drawing/2010/main">
                <a:blipFill dpi="0" rotWithShape="0">
                  <a:blip/>
                  <a:srcRect t="4445"/>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1">
            <a:extLst>
              <a:ext uri="{FF2B5EF4-FFF2-40B4-BE49-F238E27FC236}">
                <a16:creationId xmlns:a16="http://schemas.microsoft.com/office/drawing/2014/main" id="{4D750116-5E5F-748E-A76A-AF8445211D34}"/>
              </a:ext>
            </a:extLst>
          </p:cNvPr>
          <p:cNvSpPr>
            <a:spLocks noGrp="1" noChangeArrowheads="1"/>
          </p:cNvSpPr>
          <p:nvPr>
            <p:ph type="title"/>
          </p:nvPr>
        </p:nvSpPr>
        <p:spPr>
          <a:xfrm>
            <a:off x="228600" y="4724400"/>
            <a:ext cx="7772400" cy="1922463"/>
          </a:xfrm>
          <a:ln/>
        </p:spPr>
        <p:txBody>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en-US" sz="2400" b="0" dirty="0">
                <a:latin typeface="Palatino Linotype" panose="02040502050505030304" pitchFamily="18" charset="0"/>
                <a:cs typeface="Arial" panose="020B0604020202020204" pitchFamily="34" charset="0"/>
              </a:rPr>
              <a:t>Groaning, he struck his thighs</a:t>
            </a:r>
            <a:br>
              <a:rPr lang="en-GB" altLang="en-US" sz="2400" b="0" dirty="0">
                <a:latin typeface="Palatino Linotype" panose="02040502050505030304" pitchFamily="18" charset="0"/>
                <a:cs typeface="Arial" panose="020B0604020202020204" pitchFamily="34" charset="0"/>
              </a:rPr>
            </a:br>
            <a:r>
              <a:rPr lang="en-GB" altLang="en-US" sz="2400" b="0" dirty="0">
                <a:latin typeface="Palatino Linotype" panose="02040502050505030304" pitchFamily="18" charset="0"/>
                <a:cs typeface="Arial" panose="020B0604020202020204" pitchFamily="34" charset="0"/>
              </a:rPr>
              <a:t>with the flat of his hands and said:</a:t>
            </a:r>
            <a:br>
              <a:rPr lang="en-GB" altLang="en-US" sz="2400" b="0" dirty="0">
                <a:latin typeface="Palatino Linotype" panose="02040502050505030304" pitchFamily="18" charset="0"/>
                <a:cs typeface="Arial" panose="020B0604020202020204" pitchFamily="34" charset="0"/>
              </a:rPr>
            </a:br>
            <a:r>
              <a:rPr lang="en-GB" altLang="en-US" sz="2400" b="0" dirty="0">
                <a:latin typeface="Palatino Linotype" panose="02040502050505030304" pitchFamily="18" charset="0"/>
                <a:cs typeface="Arial" panose="020B0604020202020204" pitchFamily="34" charset="0"/>
              </a:rPr>
              <a:t>‘Alas! To the land of what people</a:t>
            </a:r>
            <a:br>
              <a:rPr lang="en-GB" altLang="en-US" sz="2400" b="0" dirty="0">
                <a:latin typeface="Palatino Linotype" panose="02040502050505030304" pitchFamily="18" charset="0"/>
                <a:cs typeface="Arial" panose="020B0604020202020204" pitchFamily="34" charset="0"/>
              </a:rPr>
            </a:br>
            <a:r>
              <a:rPr lang="en-GB" altLang="en-US" sz="2400" b="0" dirty="0">
                <a:latin typeface="Palatino Linotype" panose="02040502050505030304" pitchFamily="18" charset="0"/>
                <a:cs typeface="Arial" panose="020B0604020202020204" pitchFamily="34" charset="0"/>
              </a:rPr>
              <a:t>have I now come?’</a:t>
            </a:r>
            <a:br>
              <a:rPr lang="en-GB" altLang="en-US" sz="2400" b="0" dirty="0">
                <a:latin typeface="Palatino Linotype" panose="02040502050505030304" pitchFamily="18" charset="0"/>
                <a:cs typeface="Arial" panose="020B0604020202020204" pitchFamily="34" charset="0"/>
              </a:rPr>
            </a:br>
            <a:endParaRPr lang="en-GB" altLang="en-US" sz="2400" b="0" dirty="0">
              <a:latin typeface="Palatino Linotype" panose="02040502050505030304" pitchFamily="18" charset="0"/>
              <a:cs typeface="Arial" panose="020B0604020202020204" pitchFamily="34" charset="0"/>
            </a:endParaRPr>
          </a:p>
        </p:txBody>
      </p:sp>
      <p:sp>
        <p:nvSpPr>
          <p:cNvPr id="100354" name="Rectangle 2">
            <a:extLst>
              <a:ext uri="{FF2B5EF4-FFF2-40B4-BE49-F238E27FC236}">
                <a16:creationId xmlns:a16="http://schemas.microsoft.com/office/drawing/2014/main" id="{4B202B51-D8A0-DB1D-8BB4-8C0488C43D51}"/>
              </a:ext>
            </a:extLst>
          </p:cNvPr>
          <p:cNvSpPr>
            <a:spLocks noGrp="1" noChangeArrowheads="1"/>
          </p:cNvSpPr>
          <p:nvPr>
            <p:ph type="subTitle" idx="4294967295"/>
          </p:nvPr>
        </p:nvSpPr>
        <p:spPr bwMode="auto">
          <a:xfrm>
            <a:off x="1371600" y="3930650"/>
            <a:ext cx="6400800" cy="17526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en-US"/>
          </a:p>
        </p:txBody>
      </p:sp>
      <p:pic>
        <p:nvPicPr>
          <p:cNvPr id="100356" name="Picture 4">
            <a:extLst>
              <a:ext uri="{FF2B5EF4-FFF2-40B4-BE49-F238E27FC236}">
                <a16:creationId xmlns:a16="http://schemas.microsoft.com/office/drawing/2014/main" id="{8ED430D6-A55D-69AD-F9C2-747BA5CEA1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4445"/>
          <a:stretch>
            <a:fillRect/>
          </a:stretch>
        </p:blipFill>
        <p:spPr bwMode="auto">
          <a:xfrm>
            <a:off x="5519738" y="0"/>
            <a:ext cx="3624262" cy="6858000"/>
          </a:xfrm>
          <a:prstGeom prst="rect">
            <a:avLst/>
          </a:prstGeom>
          <a:noFill/>
          <a:ln>
            <a:noFill/>
          </a:ln>
          <a:effectLst/>
          <a:extLst>
            <a:ext uri="{909E8E84-426E-40DD-AFC4-6F175D3DCCD1}">
              <a14:hiddenFill xmlns:a14="http://schemas.microsoft.com/office/drawing/2010/main">
                <a:blipFill dpi="0" rotWithShape="0">
                  <a:blip/>
                  <a:srcRect t="4445"/>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1">
            <a:extLst>
              <a:ext uri="{FF2B5EF4-FFF2-40B4-BE49-F238E27FC236}">
                <a16:creationId xmlns:a16="http://schemas.microsoft.com/office/drawing/2014/main" id="{B5915DFA-854A-4CF4-0C05-110768D45B74}"/>
              </a:ext>
            </a:extLst>
          </p:cNvPr>
          <p:cNvSpPr>
            <a:spLocks noGrp="1" noChangeArrowheads="1"/>
          </p:cNvSpPr>
          <p:nvPr>
            <p:ph type="title"/>
          </p:nvPr>
        </p:nvSpPr>
        <p:spPr>
          <a:xfrm>
            <a:off x="685800" y="2284413"/>
            <a:ext cx="7772400" cy="1236662"/>
          </a:xfrm>
          <a:ln/>
        </p:spPr>
        <p:txBody>
          <a:bodyPr/>
          <a:lstStyle/>
          <a:p>
            <a:endParaRPr lang="en-US"/>
          </a:p>
        </p:txBody>
      </p:sp>
      <p:sp>
        <p:nvSpPr>
          <p:cNvPr id="103426" name="Rectangle 2">
            <a:extLst>
              <a:ext uri="{FF2B5EF4-FFF2-40B4-BE49-F238E27FC236}">
                <a16:creationId xmlns:a16="http://schemas.microsoft.com/office/drawing/2014/main" id="{4E53EF82-27CE-0BC3-1030-541B4C4DC465}"/>
              </a:ext>
            </a:extLst>
          </p:cNvPr>
          <p:cNvSpPr>
            <a:spLocks noGrp="1" noChangeArrowheads="1"/>
          </p:cNvSpPr>
          <p:nvPr>
            <p:ph type="subTitle" idx="4294967295"/>
          </p:nvPr>
        </p:nvSpPr>
        <p:spPr bwMode="auto">
          <a:xfrm>
            <a:off x="1371600" y="3930650"/>
            <a:ext cx="6400800" cy="17526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endParaRPr lang="en-US"/>
          </a:p>
        </p:txBody>
      </p:sp>
      <p:pic>
        <p:nvPicPr>
          <p:cNvPr id="103429" name="Picture 5">
            <a:extLst>
              <a:ext uri="{FF2B5EF4-FFF2-40B4-BE49-F238E27FC236}">
                <a16:creationId xmlns:a16="http://schemas.microsoft.com/office/drawing/2014/main" id="{AAF9176A-2170-85B9-BF78-B4A8B99D70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0"/>
            <a:ext cx="4498975" cy="5562600"/>
          </a:xfrm>
          <a:prstGeom prst="rect">
            <a:avLst/>
          </a:prstGeom>
          <a:noFill/>
          <a:extLst>
            <a:ext uri="{909E8E84-426E-40DD-AFC4-6F175D3DCCD1}">
              <a14:hiddenFill xmlns:a14="http://schemas.microsoft.com/office/drawing/2010/main">
                <a:solidFill>
                  <a:srgbClr val="FFFFFF"/>
                </a:solidFill>
              </a14:hiddenFill>
            </a:ext>
          </a:extLst>
        </p:spPr>
      </p:pic>
      <p:sp>
        <p:nvSpPr>
          <p:cNvPr id="103430" name="Text Box 6">
            <a:extLst>
              <a:ext uri="{FF2B5EF4-FFF2-40B4-BE49-F238E27FC236}">
                <a16:creationId xmlns:a16="http://schemas.microsoft.com/office/drawing/2014/main" id="{BE68451D-87AE-9155-1E65-FFDD6BC69FD4}"/>
              </a:ext>
            </a:extLst>
          </p:cNvPr>
          <p:cNvSpPr txBox="1">
            <a:spLocks noChangeArrowheads="1"/>
          </p:cNvSpPr>
          <p:nvPr/>
        </p:nvSpPr>
        <p:spPr bwMode="auto">
          <a:xfrm>
            <a:off x="2133600" y="5791200"/>
            <a:ext cx="5308600" cy="39687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000">
                <a:solidFill>
                  <a:schemeClr val="tx1"/>
                </a:solidFill>
              </a:rPr>
              <a:t>So now you know “what those Ithakas mean”.</a:t>
            </a:r>
          </a:p>
        </p:txBody>
      </p:sp>
    </p:spTree>
  </p:cSld>
  <p:clrMapOvr>
    <a:masterClrMapping/>
  </p:clrMapOvr>
  <p:transition spd="med"/>
  <p:timing>
    <p:tnLst>
      <p:par>
        <p:cTn id="1" dur="indefinite"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Rectangle 2">
            <a:extLst>
              <a:ext uri="{FF2B5EF4-FFF2-40B4-BE49-F238E27FC236}">
                <a16:creationId xmlns:a16="http://schemas.microsoft.com/office/drawing/2014/main" id="{16B14BE7-B9DC-59AF-8B8A-1E3A7CFC67BF}"/>
              </a:ext>
            </a:extLst>
          </p:cNvPr>
          <p:cNvSpPr>
            <a:spLocks noGrp="1" noChangeArrowheads="1"/>
          </p:cNvSpPr>
          <p:nvPr>
            <p:ph type="title"/>
          </p:nvPr>
        </p:nvSpPr>
        <p:spPr>
          <a:xfrm>
            <a:off x="152400" y="304800"/>
            <a:ext cx="7758113" cy="5853113"/>
          </a:xfrm>
        </p:spPr>
        <p:txBody>
          <a:bodyPr/>
          <a:lstStyle/>
          <a:p>
            <a:endParaRPr lang="en-US" altLang="en-US"/>
          </a:p>
        </p:txBody>
      </p:sp>
      <p:sp>
        <p:nvSpPr>
          <p:cNvPr id="402435" name="Rectangle 3">
            <a:extLst>
              <a:ext uri="{FF2B5EF4-FFF2-40B4-BE49-F238E27FC236}">
                <a16:creationId xmlns:a16="http://schemas.microsoft.com/office/drawing/2014/main" id="{2F7FC72D-6074-82EC-D3C4-621632299FF6}"/>
              </a:ext>
            </a:extLst>
          </p:cNvPr>
          <p:cNvSpPr>
            <a:spLocks noGrp="1" noChangeArrowheads="1"/>
          </p:cNvSpPr>
          <p:nvPr>
            <p:ph type="body" idx="1"/>
          </p:nvPr>
        </p:nvSpPr>
        <p:spPr>
          <a:xfrm>
            <a:off x="304800" y="381000"/>
            <a:ext cx="8215313" cy="4511675"/>
          </a:xfrm>
        </p:spPr>
        <p:txBody>
          <a:bodyPr/>
          <a:lstStyle/>
          <a:p>
            <a:pPr>
              <a:lnSpc>
                <a:spcPct val="90000"/>
              </a:lnSpc>
            </a:pPr>
            <a:r>
              <a:rPr lang="en-US" altLang="en-US" sz="1800" dirty="0" err="1">
                <a:latin typeface="Lucida Sans" panose="020B0602030504020204" pitchFamily="34" charset="77"/>
              </a:rPr>
              <a:t>Πάντ</a:t>
            </a:r>
            <a:r>
              <a:rPr lang="en-US" altLang="en-US" sz="1800" dirty="0">
                <a:latin typeface="Lucida Sans" panose="020B0602030504020204" pitchFamily="34" charset="77"/>
              </a:rPr>
              <a:t>α</a:t>
            </a:r>
            <a:r>
              <a:rPr lang="en-US" altLang="en-US" sz="1800" dirty="0">
                <a:latin typeface="Bookman Old Style" panose="02050604050505020204" pitchFamily="18" charset="0"/>
              </a:rPr>
              <a:t> </a:t>
            </a:r>
            <a:r>
              <a:rPr lang="en-US" altLang="en-US" sz="1800" dirty="0" err="1">
                <a:latin typeface="Lucida Sans" panose="020B0602030504020204" pitchFamily="34" charset="77"/>
              </a:rPr>
              <a:t>στον</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νού</a:t>
            </a:r>
            <a:r>
              <a:rPr lang="en-US" altLang="en-US" sz="1800" dirty="0">
                <a:latin typeface="Bookman Old Style" panose="02050604050505020204" pitchFamily="18" charset="0"/>
              </a:rPr>
              <a:t> </a:t>
            </a:r>
            <a:r>
              <a:rPr lang="en-US" altLang="en-US" sz="1800" dirty="0" err="1">
                <a:latin typeface="Lucida Sans" panose="020B0602030504020204" pitchFamily="34" charset="77"/>
              </a:rPr>
              <a:t>σου</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νάχεις</a:t>
            </a:r>
            <a:r>
              <a:rPr lang="en-US" altLang="en-US" sz="1800" dirty="0">
                <a:latin typeface="Bookman Old Style" panose="02050604050505020204" pitchFamily="18" charset="0"/>
              </a:rPr>
              <a:t> </a:t>
            </a:r>
            <a:r>
              <a:rPr lang="en-US" altLang="en-US" sz="1800" dirty="0" err="1">
                <a:latin typeface="Lucida Sans" panose="020B0602030504020204" pitchFamily="34" charset="77"/>
              </a:rPr>
              <a:t>την</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Ιθάκη</a:t>
            </a:r>
            <a:r>
              <a:rPr lang="en-US" altLang="en-US" sz="1800" dirty="0">
                <a:latin typeface="Bookman Old Style" panose="02050604050505020204" pitchFamily="18" charset="0"/>
              </a:rPr>
              <a:t>.</a:t>
            </a:r>
          </a:p>
          <a:p>
            <a:pPr>
              <a:lnSpc>
                <a:spcPct val="90000"/>
              </a:lnSpc>
            </a:pPr>
            <a:r>
              <a:rPr lang="en-US" altLang="en-US" sz="1800" dirty="0" err="1">
                <a:latin typeface="Lucida Sans" panose="020B0602030504020204" pitchFamily="34" charset="77"/>
              </a:rPr>
              <a:t>Το</a:t>
            </a:r>
            <a:r>
              <a:rPr lang="en-US" altLang="en-US" sz="1800" dirty="0">
                <a:latin typeface="Bookman Old Style" panose="02050604050505020204" pitchFamily="18" charset="0"/>
              </a:rPr>
              <a:t> </a:t>
            </a:r>
            <a:r>
              <a:rPr lang="en-US" altLang="en-US" sz="1800" dirty="0" err="1">
                <a:latin typeface="Lucida Sans" panose="020B0602030504020204" pitchFamily="34" charset="77"/>
              </a:rPr>
              <a:t>φθάσιμον</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εκεί</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είν</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ο</a:t>
            </a:r>
            <a:r>
              <a:rPr lang="en-US" altLang="en-US" sz="1800" dirty="0">
                <a:latin typeface="Bookman Old Style" panose="02050604050505020204" pitchFamily="18" charset="0"/>
              </a:rPr>
              <a:t> </a:t>
            </a:r>
            <a:r>
              <a:rPr lang="en-US" altLang="en-US" sz="1800" dirty="0">
                <a:latin typeface="Lucida Sans" panose="020B0602030504020204" pitchFamily="34" charset="77"/>
              </a:rPr>
              <a:t>π</a:t>
            </a:r>
            <a:r>
              <a:rPr lang="en-US" altLang="en-US" sz="1800" dirty="0" err="1">
                <a:latin typeface="Lucida Sans" panose="020B0602030504020204" pitchFamily="34" charset="77"/>
              </a:rPr>
              <a:t>ροορισμός</a:t>
            </a:r>
            <a:r>
              <a:rPr lang="en-US" altLang="en-US" sz="1800" dirty="0">
                <a:latin typeface="Bookman Old Style" panose="02050604050505020204" pitchFamily="18" charset="0"/>
              </a:rPr>
              <a:t> </a:t>
            </a:r>
            <a:r>
              <a:rPr lang="en-US" altLang="en-US" sz="1800" dirty="0" err="1">
                <a:latin typeface="Lucida Sans" panose="020B0602030504020204" pitchFamily="34" charset="77"/>
              </a:rPr>
              <a:t>σου</a:t>
            </a:r>
            <a:r>
              <a:rPr lang="en-US" altLang="en-US" sz="1800" dirty="0">
                <a:latin typeface="Bookman Old Style" panose="02050604050505020204" pitchFamily="18" charset="0"/>
              </a:rPr>
              <a:t>.</a:t>
            </a:r>
          </a:p>
          <a:p>
            <a:pPr>
              <a:lnSpc>
                <a:spcPct val="90000"/>
              </a:lnSpc>
            </a:pPr>
            <a:r>
              <a:rPr lang="en-US" altLang="en-US" sz="1800" dirty="0" err="1">
                <a:latin typeface="Lucida Sans" panose="020B0602030504020204" pitchFamily="34" charset="77"/>
              </a:rPr>
              <a:t>Αλλά</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μην</a:t>
            </a:r>
            <a:r>
              <a:rPr lang="en-US" altLang="en-US" sz="1800" dirty="0">
                <a:latin typeface="Bookman Old Style" panose="02050604050505020204" pitchFamily="18" charset="0"/>
              </a:rPr>
              <a:t> </a:t>
            </a:r>
            <a:r>
              <a:rPr lang="en-US" altLang="en-US" sz="1800" dirty="0">
                <a:latin typeface="Lucida Sans" panose="020B0602030504020204" pitchFamily="34" charset="77"/>
              </a:rPr>
              <a:t>β</a:t>
            </a:r>
            <a:r>
              <a:rPr lang="en-US" altLang="en-US" sz="1800" dirty="0" err="1">
                <a:latin typeface="Lucida Sans" panose="020B0602030504020204" pitchFamily="34" charset="77"/>
              </a:rPr>
              <a:t>ιάζεις</a:t>
            </a:r>
            <a:r>
              <a:rPr lang="en-US" altLang="en-US" sz="1800" dirty="0">
                <a:latin typeface="Bookman Old Style" panose="02050604050505020204" pitchFamily="18" charset="0"/>
              </a:rPr>
              <a:t> </a:t>
            </a:r>
            <a:r>
              <a:rPr lang="en-US" altLang="en-US" sz="1800" dirty="0" err="1">
                <a:latin typeface="Lucida Sans" panose="020B0602030504020204" pitchFamily="34" charset="77"/>
              </a:rPr>
              <a:t>το</a:t>
            </a:r>
            <a:r>
              <a:rPr lang="en-US" altLang="en-US" sz="1800" dirty="0">
                <a:latin typeface="Bookman Old Style" panose="02050604050505020204" pitchFamily="18" charset="0"/>
              </a:rPr>
              <a:t> </a:t>
            </a:r>
            <a:r>
              <a:rPr lang="en-US" altLang="en-US" sz="1800" dirty="0" err="1">
                <a:latin typeface="Lucida Sans" panose="020B0602030504020204" pitchFamily="34" charset="77"/>
              </a:rPr>
              <a:t>τ</a:t>
            </a:r>
            <a:r>
              <a:rPr lang="en-US" altLang="en-US" sz="1800" dirty="0">
                <a:latin typeface="Lucida Sans" panose="020B0602030504020204" pitchFamily="34" charset="77"/>
              </a:rPr>
              <a:t>α</a:t>
            </a:r>
            <a:r>
              <a:rPr lang="en-US" altLang="en-US" sz="1800" dirty="0" err="1">
                <a:latin typeface="Lucida Sans" panose="020B0602030504020204" pitchFamily="34" charset="77"/>
              </a:rPr>
              <a:t>ξείδι</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διόλου</a:t>
            </a:r>
            <a:r>
              <a:rPr lang="en-US" altLang="en-US" sz="1800" dirty="0">
                <a:latin typeface="Bookman Old Style" panose="02050604050505020204" pitchFamily="18" charset="0"/>
              </a:rPr>
              <a:t>.</a:t>
            </a:r>
          </a:p>
          <a:p>
            <a:pPr>
              <a:lnSpc>
                <a:spcPct val="90000"/>
              </a:lnSpc>
            </a:pPr>
            <a:r>
              <a:rPr lang="en-US" altLang="en-US" sz="1800" dirty="0" err="1">
                <a:latin typeface="Lucida Sans" panose="020B0602030504020204" pitchFamily="34" charset="77"/>
              </a:rPr>
              <a:t>Κ</a:t>
            </a:r>
            <a:r>
              <a:rPr lang="en-US" altLang="en-US" sz="1800" dirty="0">
                <a:latin typeface="Lucida Sans" panose="020B0602030504020204" pitchFamily="34" charset="77"/>
              </a:rPr>
              <a:t>α</a:t>
            </a:r>
            <a:r>
              <a:rPr lang="en-US" altLang="en-US" sz="1800" dirty="0" err="1">
                <a:latin typeface="Lucida Sans" panose="020B0602030504020204" pitchFamily="34" charset="77"/>
              </a:rPr>
              <a:t>λλίτερ</a:t>
            </a:r>
            <a:r>
              <a:rPr lang="en-US" altLang="en-US" sz="1800" dirty="0">
                <a:latin typeface="Lucida Sans" panose="020B0602030504020204" pitchFamily="34" charset="77"/>
              </a:rPr>
              <a:t>α</a:t>
            </a:r>
            <a:r>
              <a:rPr lang="en-US" altLang="en-US" sz="1800" dirty="0">
                <a:latin typeface="Bookman Old Style" panose="02050604050505020204" pitchFamily="18" charset="0"/>
              </a:rPr>
              <a:t> </a:t>
            </a:r>
            <a:r>
              <a:rPr lang="en-US" altLang="en-US" sz="1800" dirty="0" err="1">
                <a:latin typeface="Lucida Sans" panose="020B0602030504020204" pitchFamily="34" charset="77"/>
              </a:rPr>
              <a:t>χρόνι</a:t>
            </a:r>
            <a:r>
              <a:rPr lang="en-US" altLang="en-US" sz="1800" dirty="0">
                <a:latin typeface="Lucida Sans" panose="020B0602030504020204" pitchFamily="34" charset="77"/>
              </a:rPr>
              <a:t>α</a:t>
            </a:r>
            <a:r>
              <a:rPr lang="en-US" altLang="en-US" sz="1800" dirty="0">
                <a:latin typeface="Bookman Old Style" panose="02050604050505020204" pitchFamily="18" charset="0"/>
              </a:rPr>
              <a:t> </a:t>
            </a:r>
            <a:r>
              <a:rPr lang="en-US" altLang="en-US" sz="1800" dirty="0">
                <a:latin typeface="Lucida Sans" panose="020B0602030504020204" pitchFamily="34" charset="77"/>
              </a:rPr>
              <a:t>π</a:t>
            </a:r>
            <a:r>
              <a:rPr lang="en-US" altLang="en-US" sz="1800" dirty="0" err="1">
                <a:latin typeface="Lucida Sans" panose="020B0602030504020204" pitchFamily="34" charset="77"/>
              </a:rPr>
              <a:t>ολλά</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ν</a:t>
            </a:r>
            <a:r>
              <a:rPr lang="en-US" altLang="en-US" sz="1800" dirty="0">
                <a:latin typeface="Lucida Sans" panose="020B0602030504020204" pitchFamily="34" charset="77"/>
              </a:rPr>
              <a:t>α</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δι</a:t>
            </a:r>
            <a:r>
              <a:rPr lang="en-US" altLang="en-US" sz="1800" dirty="0">
                <a:latin typeface="Lucida Sans" panose="020B0602030504020204" pitchFamily="34" charset="77"/>
              </a:rPr>
              <a:t>α</a:t>
            </a:r>
            <a:r>
              <a:rPr lang="en-US" altLang="en-US" sz="1800" dirty="0" err="1">
                <a:latin typeface="Lucida Sans" panose="020B0602030504020204" pitchFamily="34" charset="77"/>
              </a:rPr>
              <a:t>ρκέσει</a:t>
            </a:r>
            <a:r>
              <a:rPr lang="en-US" altLang="en-US" sz="1800" dirty="0">
                <a:latin typeface="Bookman Old Style" panose="02050604050505020204" pitchFamily="18" charset="0"/>
              </a:rPr>
              <a:t>˙</a:t>
            </a:r>
          </a:p>
          <a:p>
            <a:pPr>
              <a:lnSpc>
                <a:spcPct val="90000"/>
              </a:lnSpc>
            </a:pPr>
            <a:r>
              <a:rPr lang="en-US" altLang="en-US" sz="1800" dirty="0" err="1">
                <a:latin typeface="Lucida Sans" panose="020B0602030504020204" pitchFamily="34" charset="77"/>
              </a:rPr>
              <a:t>Κ</a:t>
            </a:r>
            <a:r>
              <a:rPr lang="en-US" altLang="en-US" sz="1800" dirty="0">
                <a:latin typeface="Lucida Sans" panose="020B0602030504020204" pitchFamily="34" charset="77"/>
              </a:rPr>
              <a:t>α</a:t>
            </a:r>
            <a:r>
              <a:rPr lang="en-US" altLang="en-US" sz="1800" dirty="0" err="1">
                <a:latin typeface="Lucida Sans" panose="020B0602030504020204" pitchFamily="34" charset="77"/>
              </a:rPr>
              <a:t>ι</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γέρος</a:t>
            </a:r>
            <a:r>
              <a:rPr lang="en-US" altLang="en-US" sz="1800" dirty="0">
                <a:latin typeface="Bookman Old Style" panose="02050604050505020204" pitchFamily="18" charset="0"/>
              </a:rPr>
              <a:t> </a:t>
            </a:r>
            <a:r>
              <a:rPr lang="en-US" altLang="en-US" sz="1800" dirty="0">
                <a:latin typeface="Lucida Sans" panose="020B0602030504020204" pitchFamily="34" charset="77"/>
              </a:rPr>
              <a:t>π</a:t>
            </a:r>
            <a:r>
              <a:rPr lang="en-US" altLang="en-US" sz="1800" dirty="0" err="1">
                <a:latin typeface="Lucida Sans" panose="020B0602030504020204" pitchFamily="34" charset="77"/>
              </a:rPr>
              <a:t>ιά</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ν</a:t>
            </a:r>
            <a:r>
              <a:rPr lang="en-US" altLang="en-US" sz="1800" dirty="0">
                <a:latin typeface="Lucida Sans" panose="020B0602030504020204" pitchFamily="34" charset="77"/>
              </a:rPr>
              <a:t>α</a:t>
            </a:r>
            <a:r>
              <a:rPr lang="en-US" altLang="en-US" sz="1800" dirty="0">
                <a:latin typeface="Bookman Old Style" panose="02050604050505020204" pitchFamily="18" charset="0"/>
              </a:rPr>
              <a:t> </a:t>
            </a:r>
            <a:r>
              <a:rPr lang="en-US" altLang="en-US" sz="1800" dirty="0">
                <a:latin typeface="Lucida Sans" panose="020B0602030504020204" pitchFamily="34" charset="77"/>
              </a:rPr>
              <a:t>α</a:t>
            </a:r>
            <a:r>
              <a:rPr lang="en-US" altLang="en-US" sz="1800" dirty="0" err="1">
                <a:latin typeface="Lucida Sans" panose="020B0602030504020204" pitchFamily="34" charset="77"/>
              </a:rPr>
              <a:t>ράξεις</a:t>
            </a:r>
            <a:r>
              <a:rPr lang="en-US" altLang="en-US" sz="1800" dirty="0">
                <a:latin typeface="Bookman Old Style" panose="02050604050505020204" pitchFamily="18" charset="0"/>
              </a:rPr>
              <a:t> </a:t>
            </a:r>
            <a:r>
              <a:rPr lang="en-US" altLang="en-US" sz="1800" dirty="0" err="1">
                <a:latin typeface="Lucida Sans" panose="020B0602030504020204" pitchFamily="34" charset="77"/>
              </a:rPr>
              <a:t>στο</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νησί</a:t>
            </a:r>
            <a:endParaRPr lang="en-US" altLang="en-US" sz="1800" dirty="0">
              <a:latin typeface="Bookman Old Style" panose="02050604050505020204" pitchFamily="18" charset="0"/>
            </a:endParaRPr>
          </a:p>
          <a:p>
            <a:pPr>
              <a:lnSpc>
                <a:spcPct val="90000"/>
              </a:lnSpc>
            </a:pPr>
            <a:r>
              <a:rPr lang="en-US" altLang="en-US" sz="1800" dirty="0" err="1">
                <a:latin typeface="Lucida Sans" panose="020B0602030504020204" pitchFamily="34" charset="77"/>
              </a:rPr>
              <a:t>Πλούσιος</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με</a:t>
            </a:r>
            <a:r>
              <a:rPr lang="en-US" altLang="en-US" sz="1800" dirty="0">
                <a:latin typeface="Bookman Old Style" panose="02050604050505020204" pitchFamily="18" charset="0"/>
              </a:rPr>
              <a:t> </a:t>
            </a:r>
            <a:r>
              <a:rPr lang="en-US" altLang="en-US" sz="1800" dirty="0" err="1">
                <a:latin typeface="Lucida Sans" panose="020B0602030504020204" pitchFamily="34" charset="77"/>
              </a:rPr>
              <a:t>όσ</a:t>
            </a:r>
            <a:r>
              <a:rPr lang="en-US" altLang="en-US" sz="1800" dirty="0">
                <a:latin typeface="Lucida Sans" panose="020B0602030504020204" pitchFamily="34" charset="77"/>
              </a:rPr>
              <a:t>α</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κέρδισες</a:t>
            </a:r>
            <a:r>
              <a:rPr lang="en-US" altLang="en-US" sz="1800" dirty="0">
                <a:latin typeface="Bookman Old Style" panose="02050604050505020204" pitchFamily="18" charset="0"/>
              </a:rPr>
              <a:t> </a:t>
            </a:r>
            <a:r>
              <a:rPr lang="en-US" altLang="en-US" sz="1800" dirty="0" err="1">
                <a:latin typeface="Lucida Sans" panose="020B0602030504020204" pitchFamily="34" charset="77"/>
              </a:rPr>
              <a:t>στο</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δρόμο</a:t>
            </a:r>
            <a:r>
              <a:rPr lang="en-US" altLang="en-US" sz="1800" dirty="0">
                <a:latin typeface="Bookman Old Style" panose="02050604050505020204" pitchFamily="18" charset="0"/>
              </a:rPr>
              <a:t>,</a:t>
            </a:r>
          </a:p>
          <a:p>
            <a:pPr>
              <a:lnSpc>
                <a:spcPct val="90000"/>
              </a:lnSpc>
            </a:pPr>
            <a:r>
              <a:rPr lang="en-US" altLang="en-US" sz="1800" dirty="0" err="1">
                <a:latin typeface="Lucida Sans" panose="020B0602030504020204" pitchFamily="34" charset="77"/>
              </a:rPr>
              <a:t>Μη</a:t>
            </a:r>
            <a:r>
              <a:rPr lang="en-US" altLang="en-US" sz="1800" dirty="0">
                <a:latin typeface="Bookman Old Style" panose="02050604050505020204" pitchFamily="18" charset="0"/>
              </a:rPr>
              <a:t> </a:t>
            </a:r>
            <a:r>
              <a:rPr lang="en-US" altLang="en-US" sz="1800" dirty="0">
                <a:latin typeface="Lucida Sans" panose="020B0602030504020204" pitchFamily="34" charset="77"/>
              </a:rPr>
              <a:t>π</a:t>
            </a:r>
            <a:r>
              <a:rPr lang="en-US" altLang="en-US" sz="1800" dirty="0" err="1">
                <a:latin typeface="Lucida Sans" panose="020B0602030504020204" pitchFamily="34" charset="77"/>
              </a:rPr>
              <a:t>ροσδοκώντ</a:t>
            </a:r>
            <a:r>
              <a:rPr lang="en-US" altLang="en-US" sz="1800" dirty="0">
                <a:latin typeface="Lucida Sans" panose="020B0602030504020204" pitchFamily="34" charset="77"/>
              </a:rPr>
              <a:t>α</a:t>
            </a:r>
            <a:r>
              <a:rPr lang="en-US" altLang="en-US" sz="1800" dirty="0" err="1">
                <a:latin typeface="Lucida Sans" panose="020B0602030504020204" pitchFamily="34" charset="77"/>
              </a:rPr>
              <a:t>ς</a:t>
            </a:r>
            <a:r>
              <a:rPr lang="en-US" altLang="en-US" sz="1800" dirty="0">
                <a:latin typeface="Bookman Old Style" panose="02050604050505020204" pitchFamily="18" charset="0"/>
              </a:rPr>
              <a:t> </a:t>
            </a:r>
            <a:r>
              <a:rPr lang="en-US" altLang="en-US" sz="1800" dirty="0">
                <a:latin typeface="Lucida Sans" panose="020B0602030504020204" pitchFamily="34" charset="77"/>
              </a:rPr>
              <a:t>π</a:t>
            </a:r>
            <a:r>
              <a:rPr lang="en-US" altLang="en-US" sz="1800" dirty="0" err="1">
                <a:latin typeface="Lucida Sans" panose="020B0602030504020204" pitchFamily="34" charset="77"/>
              </a:rPr>
              <a:t>λούτη</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ν</a:t>
            </a:r>
            <a:r>
              <a:rPr lang="en-US" altLang="en-US" sz="1800" dirty="0">
                <a:latin typeface="Lucida Sans" panose="020B0602030504020204" pitchFamily="34" charset="77"/>
              </a:rPr>
              <a:t>α</a:t>
            </a:r>
            <a:r>
              <a:rPr lang="en-US" altLang="en-US" sz="1800" dirty="0">
                <a:latin typeface="Bookman Old Style" panose="02050604050505020204" pitchFamily="18" charset="0"/>
              </a:rPr>
              <a:t> </a:t>
            </a:r>
            <a:r>
              <a:rPr lang="en-US" altLang="en-US" sz="1800" dirty="0" err="1">
                <a:latin typeface="Lucida Sans" panose="020B0602030504020204" pitchFamily="34" charset="77"/>
              </a:rPr>
              <a:t>σε</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δώσει</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η</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Ιθάκη</a:t>
            </a:r>
            <a:r>
              <a:rPr lang="en-US" altLang="en-US" sz="1800" dirty="0">
                <a:latin typeface="Bookman Old Style" panose="02050604050505020204" pitchFamily="18" charset="0"/>
              </a:rPr>
              <a:t>.</a:t>
            </a:r>
          </a:p>
          <a:p>
            <a:pPr>
              <a:lnSpc>
                <a:spcPct val="90000"/>
              </a:lnSpc>
            </a:pPr>
            <a:endParaRPr lang="en-US" altLang="en-US" sz="1800" dirty="0">
              <a:latin typeface="Bookman Old Style" panose="02050604050505020204" pitchFamily="18" charset="0"/>
            </a:endParaRPr>
          </a:p>
          <a:p>
            <a:pPr>
              <a:lnSpc>
                <a:spcPct val="90000"/>
              </a:lnSpc>
            </a:pPr>
            <a:endParaRPr lang="en-US" altLang="en-US" sz="1800" dirty="0">
              <a:latin typeface="Bookman Old Style" panose="02050604050505020204" pitchFamily="18" charset="0"/>
            </a:endParaRPr>
          </a:p>
          <a:p>
            <a:pPr>
              <a:lnSpc>
                <a:spcPct val="90000"/>
              </a:lnSpc>
            </a:pPr>
            <a:endParaRPr lang="en-US" altLang="en-US" sz="1800" dirty="0">
              <a:latin typeface="Bookman Old Style" panose="02050604050505020204" pitchFamily="18" charset="0"/>
            </a:endParaRPr>
          </a:p>
          <a:p>
            <a:r>
              <a:rPr lang="en-US" altLang="en-US" sz="2000" dirty="0">
                <a:solidFill>
                  <a:schemeClr val="tx1"/>
                </a:solidFill>
                <a:latin typeface="Palatino Linotype" panose="02040502050505030304" pitchFamily="18" charset="0"/>
                <a:cs typeface="Arial" panose="020B0604020202020204" pitchFamily="34" charset="0"/>
              </a:rPr>
              <a:t>Keep Ithaka always in your mind.</a:t>
            </a:r>
            <a:br>
              <a:rPr lang="en-US" altLang="en-US" sz="2000" dirty="0">
                <a:solidFill>
                  <a:schemeClr val="tx1"/>
                </a:solidFill>
                <a:latin typeface="Palatino Linotype" panose="02040502050505030304" pitchFamily="18" charset="0"/>
                <a:cs typeface="Arial" panose="020B0604020202020204" pitchFamily="34" charset="0"/>
              </a:rPr>
            </a:br>
            <a:r>
              <a:rPr lang="en-US" altLang="en-US" sz="2000" dirty="0">
                <a:solidFill>
                  <a:schemeClr val="tx1"/>
                </a:solidFill>
                <a:latin typeface="Palatino Linotype" panose="02040502050505030304" pitchFamily="18" charset="0"/>
                <a:cs typeface="Arial" panose="020B0604020202020204" pitchFamily="34" charset="0"/>
              </a:rPr>
              <a:t>Arriving there is what you’re destined for.</a:t>
            </a:r>
            <a:br>
              <a:rPr lang="en-US" altLang="en-US" sz="2000" dirty="0">
                <a:solidFill>
                  <a:schemeClr val="tx1"/>
                </a:solidFill>
                <a:latin typeface="Palatino Linotype" panose="02040502050505030304" pitchFamily="18" charset="0"/>
                <a:cs typeface="Arial" panose="020B0604020202020204" pitchFamily="34" charset="0"/>
              </a:rPr>
            </a:br>
            <a:r>
              <a:rPr lang="en-US" altLang="en-US" sz="2000" dirty="0">
                <a:solidFill>
                  <a:schemeClr val="tx1"/>
                </a:solidFill>
                <a:latin typeface="Palatino Linotype" panose="02040502050505030304" pitchFamily="18" charset="0"/>
                <a:cs typeface="Arial" panose="020B0604020202020204" pitchFamily="34" charset="0"/>
              </a:rPr>
              <a:t>But don’t hurry the journey at all.</a:t>
            </a:r>
            <a:br>
              <a:rPr lang="en-US" altLang="en-US" sz="2000" dirty="0">
                <a:solidFill>
                  <a:schemeClr val="tx1"/>
                </a:solidFill>
                <a:latin typeface="Palatino Linotype" panose="02040502050505030304" pitchFamily="18" charset="0"/>
                <a:cs typeface="Arial" panose="020B0604020202020204" pitchFamily="34" charset="0"/>
              </a:rPr>
            </a:br>
            <a:r>
              <a:rPr lang="en-US" altLang="en-US" sz="2000" dirty="0">
                <a:solidFill>
                  <a:schemeClr val="tx1"/>
                </a:solidFill>
                <a:latin typeface="Palatino Linotype" panose="02040502050505030304" pitchFamily="18" charset="0"/>
                <a:cs typeface="Arial" panose="020B0604020202020204" pitchFamily="34" charset="0"/>
              </a:rPr>
              <a:t>Better if it lasts for years,</a:t>
            </a:r>
            <a:br>
              <a:rPr lang="en-US" altLang="en-US" sz="2000" dirty="0">
                <a:solidFill>
                  <a:schemeClr val="tx1"/>
                </a:solidFill>
                <a:latin typeface="Palatino Linotype" panose="02040502050505030304" pitchFamily="18" charset="0"/>
                <a:cs typeface="Arial" panose="020B0604020202020204" pitchFamily="34" charset="0"/>
              </a:rPr>
            </a:br>
            <a:r>
              <a:rPr lang="en-US" altLang="en-US" sz="2000" dirty="0">
                <a:solidFill>
                  <a:schemeClr val="tx1"/>
                </a:solidFill>
                <a:latin typeface="Palatino Linotype" panose="02040502050505030304" pitchFamily="18" charset="0"/>
                <a:cs typeface="Arial" panose="020B0604020202020204" pitchFamily="34" charset="0"/>
              </a:rPr>
              <a:t>so you’re old by the time you reach the island,</a:t>
            </a:r>
            <a:br>
              <a:rPr lang="en-US" altLang="en-US" sz="2000" dirty="0">
                <a:solidFill>
                  <a:schemeClr val="tx1"/>
                </a:solidFill>
                <a:latin typeface="Palatino Linotype" panose="02040502050505030304" pitchFamily="18" charset="0"/>
                <a:cs typeface="Arial" panose="020B0604020202020204" pitchFamily="34" charset="0"/>
              </a:rPr>
            </a:br>
            <a:r>
              <a:rPr lang="en-US" altLang="en-US" sz="2000" dirty="0">
                <a:solidFill>
                  <a:schemeClr val="tx1"/>
                </a:solidFill>
                <a:latin typeface="Palatino Linotype" panose="02040502050505030304" pitchFamily="18" charset="0"/>
                <a:cs typeface="Arial" panose="020B0604020202020204" pitchFamily="34" charset="0"/>
              </a:rPr>
              <a:t>wealthy with all you’ve gained on the way,</a:t>
            </a:r>
            <a:br>
              <a:rPr lang="en-US" altLang="en-US" sz="2000" dirty="0">
                <a:solidFill>
                  <a:schemeClr val="tx1"/>
                </a:solidFill>
                <a:latin typeface="Palatino Linotype" panose="02040502050505030304" pitchFamily="18" charset="0"/>
                <a:cs typeface="Arial" panose="020B0604020202020204" pitchFamily="34" charset="0"/>
              </a:rPr>
            </a:br>
            <a:r>
              <a:rPr lang="en-US" altLang="en-US" sz="2000" dirty="0">
                <a:solidFill>
                  <a:schemeClr val="tx1"/>
                </a:solidFill>
                <a:latin typeface="Palatino Linotype" panose="02040502050505030304" pitchFamily="18" charset="0"/>
                <a:cs typeface="Arial" panose="020B0604020202020204" pitchFamily="34" charset="0"/>
              </a:rPr>
              <a:t>not expecting Ithaka to make you rich.</a:t>
            </a:r>
            <a:endParaRPr lang="en-US" altLang="en-US" sz="2000" dirty="0">
              <a:latin typeface="Palatino Linotype" panose="02040502050505030304" pitchFamily="18" charset="0"/>
            </a:endParaRPr>
          </a:p>
          <a:p>
            <a:pPr>
              <a:lnSpc>
                <a:spcPct val="90000"/>
              </a:lnSpc>
            </a:pPr>
            <a:endParaRPr lang="en-US" altLang="en-US" sz="1800" dirty="0">
              <a:latin typeface="Bookman Old Style" panose="02050604050505020204" pitchFamily="18" charset="0"/>
            </a:endParaRPr>
          </a:p>
          <a:p>
            <a:pPr>
              <a:lnSpc>
                <a:spcPct val="90000"/>
              </a:lnSpc>
            </a:pPr>
            <a:endParaRPr lang="en-US" altLang="en-US" sz="1800" dirty="0">
              <a:latin typeface="Bookman Old Style" panose="02050604050505020204" pitchFamily="18" charset="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2" name="Rectangle 2">
            <a:extLst>
              <a:ext uri="{FF2B5EF4-FFF2-40B4-BE49-F238E27FC236}">
                <a16:creationId xmlns:a16="http://schemas.microsoft.com/office/drawing/2014/main" id="{11E82A2B-52AA-C249-C8E9-D5D9ECEB5C49}"/>
              </a:ext>
            </a:extLst>
          </p:cNvPr>
          <p:cNvSpPr>
            <a:spLocks noGrp="1" noChangeArrowheads="1"/>
          </p:cNvSpPr>
          <p:nvPr>
            <p:ph type="title"/>
          </p:nvPr>
        </p:nvSpPr>
        <p:spPr/>
        <p:txBody>
          <a:bodyPr/>
          <a:lstStyle/>
          <a:p>
            <a:endParaRPr lang="en-US" altLang="en-US"/>
          </a:p>
        </p:txBody>
      </p:sp>
      <p:sp>
        <p:nvSpPr>
          <p:cNvPr id="404483" name="Rectangle 3">
            <a:extLst>
              <a:ext uri="{FF2B5EF4-FFF2-40B4-BE49-F238E27FC236}">
                <a16:creationId xmlns:a16="http://schemas.microsoft.com/office/drawing/2014/main" id="{ED3903F6-1558-FF5D-1D83-A30EFD91AB95}"/>
              </a:ext>
            </a:extLst>
          </p:cNvPr>
          <p:cNvSpPr>
            <a:spLocks noGrp="1" noChangeArrowheads="1"/>
          </p:cNvSpPr>
          <p:nvPr>
            <p:ph type="body" idx="1"/>
          </p:nvPr>
        </p:nvSpPr>
        <p:spPr>
          <a:xfrm>
            <a:off x="457200" y="457200"/>
            <a:ext cx="8215313" cy="4511675"/>
          </a:xfrm>
        </p:spPr>
        <p:txBody>
          <a:bodyPr/>
          <a:lstStyle/>
          <a:p>
            <a:pPr>
              <a:lnSpc>
                <a:spcPct val="90000"/>
              </a:lnSpc>
            </a:pPr>
            <a:r>
              <a:rPr lang="en-US" altLang="en-US" sz="1800" dirty="0" err="1">
                <a:latin typeface="Lucida Sans" panose="020B0602030504020204" pitchFamily="34" charset="77"/>
              </a:rPr>
              <a:t>Η</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Ιθάκη</a:t>
            </a:r>
            <a:r>
              <a:rPr lang="en-US" altLang="en-US" sz="1800" dirty="0">
                <a:latin typeface="Bookman Old Style" panose="02050604050505020204" pitchFamily="18" charset="0"/>
              </a:rPr>
              <a:t> </a:t>
            </a:r>
            <a:r>
              <a:rPr lang="en-US" altLang="en-US" sz="1800" dirty="0" err="1">
                <a:latin typeface="Lucida Sans" panose="020B0602030504020204" pitchFamily="34" charset="77"/>
              </a:rPr>
              <a:t>σ΄έδωσε</a:t>
            </a:r>
            <a:r>
              <a:rPr lang="en-US" altLang="en-US" sz="1800" dirty="0">
                <a:latin typeface="Bookman Old Style" panose="02050604050505020204" pitchFamily="18" charset="0"/>
              </a:rPr>
              <a:t> </a:t>
            </a:r>
            <a:r>
              <a:rPr lang="en-US" altLang="en-US" sz="1800" dirty="0" err="1">
                <a:latin typeface="Lucida Sans" panose="020B0602030504020204" pitchFamily="34" charset="77"/>
              </a:rPr>
              <a:t>το</a:t>
            </a:r>
            <a:r>
              <a:rPr lang="en-US" altLang="en-US" sz="1800" dirty="0">
                <a:latin typeface="Bookman Old Style" panose="02050604050505020204" pitchFamily="18" charset="0"/>
              </a:rPr>
              <a:t> </a:t>
            </a:r>
            <a:r>
              <a:rPr lang="en-US" altLang="en-US" sz="1800" dirty="0" err="1">
                <a:latin typeface="Lucida Sans" panose="020B0602030504020204" pitchFamily="34" charset="77"/>
              </a:rPr>
              <a:t>ωρ</a:t>
            </a:r>
            <a:r>
              <a:rPr lang="en-US" altLang="en-US" sz="1800" dirty="0">
                <a:latin typeface="Lucida Sans" panose="020B0602030504020204" pitchFamily="34" charset="77"/>
              </a:rPr>
              <a:t>α</a:t>
            </a:r>
            <a:r>
              <a:rPr lang="en-US" altLang="en-US" sz="1800" dirty="0" err="1">
                <a:latin typeface="Lucida Sans" panose="020B0602030504020204" pitchFamily="34" charset="77"/>
              </a:rPr>
              <a:t>ίο</a:t>
            </a:r>
            <a:r>
              <a:rPr lang="en-US" altLang="en-US" sz="1800" dirty="0">
                <a:latin typeface="Bookman Old Style" panose="02050604050505020204" pitchFamily="18" charset="0"/>
              </a:rPr>
              <a:t> </a:t>
            </a:r>
            <a:r>
              <a:rPr lang="en-US" altLang="en-US" sz="1800" dirty="0" err="1">
                <a:latin typeface="Lucida Sans" panose="020B0602030504020204" pitchFamily="34" charset="77"/>
              </a:rPr>
              <a:t>τ</a:t>
            </a:r>
            <a:r>
              <a:rPr lang="en-US" altLang="en-US" sz="1800" dirty="0">
                <a:latin typeface="Lucida Sans" panose="020B0602030504020204" pitchFamily="34" charset="77"/>
              </a:rPr>
              <a:t>α</a:t>
            </a:r>
            <a:r>
              <a:rPr lang="en-US" altLang="en-US" sz="1800" dirty="0" err="1">
                <a:latin typeface="Lucida Sans" panose="020B0602030504020204" pitchFamily="34" charset="77"/>
              </a:rPr>
              <a:t>ξίδι</a:t>
            </a:r>
            <a:r>
              <a:rPr lang="en-US" altLang="en-US" sz="1800" dirty="0">
                <a:latin typeface="Bookman Old Style" panose="02050604050505020204" pitchFamily="18" charset="0"/>
              </a:rPr>
              <a:t>.</a:t>
            </a:r>
          </a:p>
          <a:p>
            <a:pPr>
              <a:lnSpc>
                <a:spcPct val="90000"/>
              </a:lnSpc>
            </a:pPr>
            <a:r>
              <a:rPr lang="en-US" altLang="en-US" sz="1800" dirty="0" err="1">
                <a:latin typeface="Lucida Sans" panose="020B0602030504020204" pitchFamily="34" charset="77"/>
              </a:rPr>
              <a:t>Χωρίς</a:t>
            </a:r>
            <a:r>
              <a:rPr lang="en-US" altLang="en-US" sz="1800" dirty="0">
                <a:latin typeface="Bookman Old Style" panose="02050604050505020204" pitchFamily="18" charset="0"/>
              </a:rPr>
              <a:t> </a:t>
            </a:r>
            <a:r>
              <a:rPr lang="en-US" altLang="en-US" sz="1800" dirty="0">
                <a:latin typeface="Lucida Sans" panose="020B0602030504020204" pitchFamily="34" charset="77"/>
              </a:rPr>
              <a:t>α</a:t>
            </a:r>
            <a:r>
              <a:rPr lang="en-US" altLang="en-US" sz="1800" dirty="0" err="1">
                <a:latin typeface="Lucida Sans" panose="020B0602030504020204" pitchFamily="34" charset="77"/>
              </a:rPr>
              <a:t>υτήν</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δεν</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θά</a:t>
            </a:r>
            <a:r>
              <a:rPr lang="en-US" altLang="en-US" sz="1800" dirty="0">
                <a:latin typeface="Lucida Sans" panose="020B0602030504020204" pitchFamily="34" charset="77"/>
              </a:rPr>
              <a:t>β</a:t>
            </a:r>
            <a:r>
              <a:rPr lang="en-US" altLang="en-US" sz="1800" dirty="0" err="1">
                <a:latin typeface="Lucida Sans" panose="020B0602030504020204" pitchFamily="34" charset="77"/>
              </a:rPr>
              <a:t>γ</a:t>
            </a:r>
            <a:r>
              <a:rPr lang="en-US" altLang="en-US" sz="1800" dirty="0">
                <a:latin typeface="Lucida Sans" panose="020B0602030504020204" pitchFamily="34" charset="77"/>
              </a:rPr>
              <a:t>α</a:t>
            </a:r>
            <a:r>
              <a:rPr lang="en-US" altLang="en-US" sz="1800" dirty="0" err="1">
                <a:latin typeface="Lucida Sans" panose="020B0602030504020204" pitchFamily="34" charset="77"/>
              </a:rPr>
              <a:t>ινες</a:t>
            </a:r>
            <a:r>
              <a:rPr lang="en-US" altLang="en-US" sz="1800" dirty="0">
                <a:latin typeface="Bookman Old Style" panose="02050604050505020204" pitchFamily="18" charset="0"/>
              </a:rPr>
              <a:t> </a:t>
            </a:r>
            <a:r>
              <a:rPr lang="en-US" altLang="en-US" sz="1800" dirty="0" err="1">
                <a:latin typeface="Lucida Sans" panose="020B0602030504020204" pitchFamily="34" charset="77"/>
              </a:rPr>
              <a:t>στον</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δρόμο</a:t>
            </a:r>
            <a:r>
              <a:rPr lang="en-US" altLang="en-US" sz="1800" dirty="0">
                <a:latin typeface="Bookman Old Style" panose="02050604050505020204" pitchFamily="18" charset="0"/>
              </a:rPr>
              <a:t>.</a:t>
            </a:r>
          </a:p>
          <a:p>
            <a:pPr>
              <a:lnSpc>
                <a:spcPct val="90000"/>
              </a:lnSpc>
            </a:pPr>
            <a:r>
              <a:rPr lang="en-US" altLang="en-US" sz="1800" dirty="0" err="1">
                <a:latin typeface="Bookman Old Style" panose="02050604050505020204" pitchFamily="18" charset="0"/>
                <a:cs typeface="Lucida Grande" panose="020B0600040502020204" pitchFamily="34" charset="0"/>
              </a:rPr>
              <a:t>Ἀ</a:t>
            </a:r>
            <a:r>
              <a:rPr lang="en-US" altLang="en-US" sz="1800" dirty="0" err="1">
                <a:latin typeface="Lucida Sans" panose="020B0602030504020204" pitchFamily="34" charset="77"/>
              </a:rPr>
              <a:t>λλ</a:t>
            </a:r>
            <a:r>
              <a:rPr lang="en-US" altLang="en-US" sz="1800" dirty="0">
                <a:latin typeface="Lucida Sans" panose="020B0602030504020204" pitchFamily="34" charset="77"/>
              </a:rPr>
              <a:t>α</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δεν</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έχει</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ν</a:t>
            </a:r>
            <a:r>
              <a:rPr lang="en-US" altLang="en-US" sz="1800" dirty="0">
                <a:latin typeface="Lucida Sans" panose="020B0602030504020204" pitchFamily="34" charset="77"/>
              </a:rPr>
              <a:t>α</a:t>
            </a:r>
            <a:r>
              <a:rPr lang="en-US" altLang="en-US" sz="1800" dirty="0">
                <a:latin typeface="Bookman Old Style" panose="02050604050505020204" pitchFamily="18" charset="0"/>
              </a:rPr>
              <a:t> </a:t>
            </a:r>
            <a:r>
              <a:rPr lang="en-US" altLang="en-US" sz="1800" dirty="0" err="1">
                <a:latin typeface="Lucida Sans" panose="020B0602030504020204" pitchFamily="34" charset="77"/>
              </a:rPr>
              <a:t>σε</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δώσει</a:t>
            </a:r>
            <a:r>
              <a:rPr lang="en-US" altLang="en-US" sz="1800" dirty="0">
                <a:latin typeface="Bookman Old Style" panose="02050604050505020204" pitchFamily="18" charset="0"/>
              </a:rPr>
              <a:t> </a:t>
            </a:r>
            <a:r>
              <a:rPr lang="en-US" altLang="en-US" sz="1800" dirty="0">
                <a:latin typeface="Lucida Sans" panose="020B0602030504020204" pitchFamily="34" charset="77"/>
              </a:rPr>
              <a:t>π</a:t>
            </a:r>
            <a:r>
              <a:rPr lang="en-US" altLang="en-US" sz="1800" dirty="0" err="1">
                <a:latin typeface="Lucida Sans" panose="020B0602030504020204" pitchFamily="34" charset="77"/>
              </a:rPr>
              <a:t>ιά</a:t>
            </a:r>
            <a:r>
              <a:rPr lang="en-US" altLang="en-US" sz="1800" dirty="0">
                <a:latin typeface="Bookman Old Style" panose="02050604050505020204" pitchFamily="18" charset="0"/>
              </a:rPr>
              <a:t>.</a:t>
            </a:r>
          </a:p>
          <a:p>
            <a:pPr>
              <a:lnSpc>
                <a:spcPct val="90000"/>
              </a:lnSpc>
            </a:pPr>
            <a:endParaRPr lang="en-US" altLang="en-US" sz="1800" dirty="0">
              <a:latin typeface="Bookman Old Style" panose="02050604050505020204" pitchFamily="18" charset="0"/>
            </a:endParaRPr>
          </a:p>
          <a:p>
            <a:pPr>
              <a:lnSpc>
                <a:spcPct val="90000"/>
              </a:lnSpc>
            </a:pPr>
            <a:r>
              <a:rPr lang="en-US" altLang="en-US" sz="1800" dirty="0" err="1">
                <a:latin typeface="Lucida Sans" panose="020B0602030504020204" pitchFamily="34" charset="77"/>
              </a:rPr>
              <a:t>Κι</a:t>
            </a:r>
            <a:r>
              <a:rPr lang="en-US" altLang="en-US" sz="1800" dirty="0">
                <a:latin typeface="Bookman Old Style" panose="02050604050505020204" pitchFamily="18" charset="0"/>
              </a:rPr>
              <a:t> </a:t>
            </a:r>
            <a:r>
              <a:rPr lang="en-US" altLang="en-US" sz="1800" dirty="0">
                <a:latin typeface="Lucida Sans" panose="020B0602030504020204" pitchFamily="34" charset="77"/>
              </a:rPr>
              <a:t>α</a:t>
            </a:r>
            <a:r>
              <a:rPr lang="en-US" altLang="en-US" sz="1800" dirty="0" err="1">
                <a:latin typeface="Lucida Sans" panose="020B0602030504020204" pitchFamily="34" charset="77"/>
              </a:rPr>
              <a:t>ν</a:t>
            </a:r>
            <a:r>
              <a:rPr lang="en-US" altLang="en-US" sz="1800" dirty="0">
                <a:latin typeface="Bookman Old Style" panose="02050604050505020204" pitchFamily="18" charset="0"/>
              </a:rPr>
              <a:t> </a:t>
            </a:r>
            <a:r>
              <a:rPr lang="en-US" altLang="en-US" sz="1800" dirty="0">
                <a:latin typeface="Lucida Sans" panose="020B0602030504020204" pitchFamily="34" charset="77"/>
              </a:rPr>
              <a:t>π</a:t>
            </a:r>
            <a:r>
              <a:rPr lang="en-US" altLang="en-US" sz="1800" dirty="0" err="1">
                <a:latin typeface="Lucida Sans" panose="020B0602030504020204" pitchFamily="34" charset="77"/>
              </a:rPr>
              <a:t>τωχική</a:t>
            </a:r>
            <a:r>
              <a:rPr lang="en-US" altLang="en-US" sz="1800" dirty="0">
                <a:latin typeface="Bookman Old Style" panose="02050604050505020204" pitchFamily="18" charset="0"/>
              </a:rPr>
              <a:t> </a:t>
            </a:r>
            <a:r>
              <a:rPr lang="en-US" altLang="en-US" sz="1800" dirty="0" err="1">
                <a:latin typeface="Lucida Sans" panose="020B0602030504020204" pitchFamily="34" charset="77"/>
              </a:rPr>
              <a:t>την</a:t>
            </a:r>
            <a:r>
              <a:rPr lang="en-US" altLang="en-US" sz="1800" dirty="0">
                <a:latin typeface="Bookman Old Style" panose="02050604050505020204" pitchFamily="18" charset="0"/>
              </a:rPr>
              <a:t> </a:t>
            </a:r>
            <a:r>
              <a:rPr lang="en-US" altLang="en-US" sz="1800" dirty="0">
                <a:latin typeface="Lucida Sans" panose="020B0602030504020204" pitchFamily="34" charset="77"/>
              </a:rPr>
              <a:t>β</a:t>
            </a:r>
            <a:r>
              <a:rPr lang="en-US" altLang="en-US" sz="1800" dirty="0" err="1">
                <a:latin typeface="Lucida Sans" panose="020B0602030504020204" pitchFamily="34" charset="77"/>
              </a:rPr>
              <a:t>ρεις</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η</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Ιθάκη</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δεν</a:t>
            </a:r>
            <a:r>
              <a:rPr lang="en-US" altLang="en-US" sz="1800" dirty="0">
                <a:latin typeface="Bookman Old Style" panose="02050604050505020204" pitchFamily="18" charset="0"/>
              </a:rPr>
              <a:t> </a:t>
            </a:r>
            <a:r>
              <a:rPr lang="en-US" altLang="en-US" sz="1800" dirty="0" err="1">
                <a:latin typeface="Lucida Sans" panose="020B0602030504020204" pitchFamily="34" charset="77"/>
              </a:rPr>
              <a:t>σε</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γέλ</a:t>
            </a:r>
            <a:r>
              <a:rPr lang="en-US" altLang="en-US" sz="1800" dirty="0">
                <a:latin typeface="Lucida Sans" panose="020B0602030504020204" pitchFamily="34" charset="77"/>
              </a:rPr>
              <a:t>α</a:t>
            </a:r>
            <a:r>
              <a:rPr lang="en-US" altLang="en-US" sz="1800" dirty="0" err="1">
                <a:latin typeface="Lucida Sans" panose="020B0602030504020204" pitchFamily="34" charset="77"/>
              </a:rPr>
              <a:t>σε</a:t>
            </a:r>
            <a:r>
              <a:rPr lang="en-US" altLang="en-US" sz="1800" dirty="0">
                <a:latin typeface="Bookman Old Style" panose="02050604050505020204" pitchFamily="18" charset="0"/>
              </a:rPr>
              <a:t>.</a:t>
            </a:r>
          </a:p>
          <a:p>
            <a:pPr>
              <a:lnSpc>
                <a:spcPct val="90000"/>
              </a:lnSpc>
            </a:pPr>
            <a:r>
              <a:rPr lang="en-US" altLang="en-US" sz="1800" dirty="0" err="1">
                <a:latin typeface="Lucida Sans" panose="020B0602030504020204" pitchFamily="34" charset="77"/>
              </a:rPr>
              <a:t>Έτσι</a:t>
            </a:r>
            <a:r>
              <a:rPr lang="en-US" altLang="en-US" sz="1800" dirty="0">
                <a:latin typeface="Bookman Old Style" panose="02050604050505020204" pitchFamily="18" charset="0"/>
              </a:rPr>
              <a:t> </a:t>
            </a:r>
            <a:r>
              <a:rPr lang="en-US" altLang="en-US" sz="1800" dirty="0" err="1">
                <a:latin typeface="Lucida Sans" panose="020B0602030504020204" pitchFamily="34" charset="77"/>
              </a:rPr>
              <a:t>σοφός</a:t>
            </a:r>
            <a:r>
              <a:rPr lang="en-US" altLang="en-US" sz="1800" dirty="0">
                <a:latin typeface="Bookman Old Style" panose="02050604050505020204" pitchFamily="18" charset="0"/>
              </a:rPr>
              <a:t> </a:t>
            </a:r>
            <a:r>
              <a:rPr lang="en-US" altLang="en-US" sz="1800" dirty="0">
                <a:latin typeface="Lucida Sans" panose="020B0602030504020204" pitchFamily="34" charset="77"/>
              </a:rPr>
              <a:t>π</a:t>
            </a:r>
            <a:r>
              <a:rPr lang="en-US" altLang="en-US" sz="1800" dirty="0" err="1">
                <a:latin typeface="Lucida Sans" panose="020B0602030504020204" pitchFamily="34" charset="77"/>
              </a:rPr>
              <a:t>ου</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έγινες</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με</a:t>
            </a:r>
            <a:r>
              <a:rPr lang="en-US" altLang="en-US" sz="1800" dirty="0">
                <a:latin typeface="Bookman Old Style" panose="02050604050505020204" pitchFamily="18" charset="0"/>
              </a:rPr>
              <a:t> </a:t>
            </a:r>
            <a:r>
              <a:rPr lang="en-US" altLang="en-US" sz="1800" dirty="0" err="1">
                <a:latin typeface="Lucida Sans" panose="020B0602030504020204" pitchFamily="34" charset="77"/>
              </a:rPr>
              <a:t>τόση</a:t>
            </a:r>
            <a:r>
              <a:rPr lang="en-US" altLang="en-US" sz="1800" dirty="0">
                <a:latin typeface="Bookman Old Style" panose="02050604050505020204" pitchFamily="18" charset="0"/>
              </a:rPr>
              <a:t> </a:t>
            </a:r>
            <a:r>
              <a:rPr lang="en-US" altLang="en-US" sz="1800" dirty="0">
                <a:latin typeface="Lucida Sans" panose="020B0602030504020204" pitchFamily="34" charset="77"/>
              </a:rPr>
              <a:t>π</a:t>
            </a:r>
            <a:r>
              <a:rPr lang="en-US" altLang="en-US" sz="1800" dirty="0" err="1">
                <a:latin typeface="Lucida Sans" panose="020B0602030504020204" pitchFamily="34" charset="77"/>
              </a:rPr>
              <a:t>είρ</a:t>
            </a:r>
            <a:r>
              <a:rPr lang="en-US" altLang="en-US" sz="1800" dirty="0">
                <a:latin typeface="Lucida Sans" panose="020B0602030504020204" pitchFamily="34" charset="77"/>
              </a:rPr>
              <a:t>α</a:t>
            </a:r>
            <a:r>
              <a:rPr lang="en-US" altLang="en-US" sz="1800" dirty="0">
                <a:latin typeface="Bookman Old Style" panose="02050604050505020204" pitchFamily="18" charset="0"/>
              </a:rPr>
              <a:t>,</a:t>
            </a:r>
          </a:p>
          <a:p>
            <a:pPr>
              <a:lnSpc>
                <a:spcPct val="90000"/>
              </a:lnSpc>
            </a:pPr>
            <a:r>
              <a:rPr lang="en-US" altLang="en-US" sz="1800" dirty="0" err="1">
                <a:latin typeface="Lucida Sans" panose="020B0602030504020204" pitchFamily="34" charset="77"/>
              </a:rPr>
              <a:t>Ήδη</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θ</a:t>
            </a:r>
            <a:r>
              <a:rPr lang="en-US" altLang="en-US" sz="1800" dirty="0">
                <a:latin typeface="Lucida Sans" panose="020B0602030504020204" pitchFamily="34" charset="77"/>
              </a:rPr>
              <a:t>α</a:t>
            </a:r>
            <a:r>
              <a:rPr lang="en-US" altLang="en-US" sz="1800" dirty="0">
                <a:latin typeface="Bookman Old Style" panose="02050604050505020204" pitchFamily="18" charset="0"/>
              </a:rPr>
              <a:t> </a:t>
            </a:r>
            <a:r>
              <a:rPr lang="en-US" altLang="en-US" sz="1800" dirty="0" err="1">
                <a:latin typeface="Lucida Sans" panose="020B0602030504020204" pitchFamily="34" charset="77"/>
              </a:rPr>
              <a:t>το</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κ</a:t>
            </a:r>
            <a:r>
              <a:rPr lang="en-US" altLang="en-US" sz="1800" dirty="0">
                <a:latin typeface="Lucida Sans" panose="020B0602030504020204" pitchFamily="34" charset="77"/>
              </a:rPr>
              <a:t>α</a:t>
            </a:r>
            <a:r>
              <a:rPr lang="en-US" altLang="en-US" sz="1800" dirty="0" err="1">
                <a:latin typeface="Lucida Sans" panose="020B0602030504020204" pitchFamily="34" charset="77"/>
              </a:rPr>
              <a:t>τάλ</a:t>
            </a:r>
            <a:r>
              <a:rPr lang="en-US" altLang="en-US" sz="1800" dirty="0">
                <a:latin typeface="Lucida Sans" panose="020B0602030504020204" pitchFamily="34" charset="77"/>
              </a:rPr>
              <a:t>αβ</a:t>
            </a:r>
            <a:r>
              <a:rPr lang="en-US" altLang="en-US" sz="1800" dirty="0" err="1">
                <a:latin typeface="Lucida Sans" panose="020B0602030504020204" pitchFamily="34" charset="77"/>
              </a:rPr>
              <a:t>ες</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η</a:t>
            </a:r>
            <a:r>
              <a:rPr lang="en-US" altLang="en-US" sz="1800" dirty="0">
                <a:latin typeface="Bookman Old Style" panose="02050604050505020204" pitchFamily="18" charset="0"/>
              </a:rPr>
              <a:t> </a:t>
            </a:r>
            <a:r>
              <a:rPr lang="en-US" altLang="en-US" sz="1800" dirty="0" err="1">
                <a:latin typeface="Lucida Sans" panose="020B0602030504020204" pitchFamily="34" charset="77"/>
              </a:rPr>
              <a:t>Ιθάκες</a:t>
            </a:r>
            <a:r>
              <a:rPr lang="en-US" altLang="en-US" sz="1800" dirty="0">
                <a:latin typeface="Bookman Old Style" panose="02050604050505020204" pitchFamily="18" charset="0"/>
              </a:rPr>
              <a:t> </a:t>
            </a:r>
            <a:r>
              <a:rPr lang="en-US" altLang="en-US" sz="1800" dirty="0" err="1">
                <a:latin typeface="Lucida Sans" panose="020B0602030504020204" pitchFamily="34" charset="77"/>
              </a:rPr>
              <a:t>τι</a:t>
            </a:r>
            <a:r>
              <a:rPr lang="en-US" altLang="en-US" sz="1800" dirty="0">
                <a:latin typeface="Bookman Old Style" panose="02050604050505020204" pitchFamily="18" charset="0"/>
              </a:rPr>
              <a:t> </a:t>
            </a:r>
            <a:r>
              <a:rPr lang="en-US" altLang="en-US" sz="1800" dirty="0" err="1">
                <a:latin typeface="Lucida Sans" panose="020B0602030504020204" pitchFamily="34" charset="77"/>
              </a:rPr>
              <a:t>σημ</a:t>
            </a:r>
            <a:r>
              <a:rPr lang="en-US" altLang="en-US" sz="1800" dirty="0">
                <a:latin typeface="Lucida Sans" panose="020B0602030504020204" pitchFamily="34" charset="77"/>
              </a:rPr>
              <a:t>α</a:t>
            </a:r>
            <a:r>
              <a:rPr lang="en-US" altLang="en-US" sz="1800" dirty="0" err="1">
                <a:latin typeface="Lucida Sans" panose="020B0602030504020204" pitchFamily="34" charset="77"/>
              </a:rPr>
              <a:t>ίνουν</a:t>
            </a:r>
            <a:r>
              <a:rPr lang="en-US" altLang="en-US" sz="1800" dirty="0">
                <a:latin typeface="Bookman Old Style" panose="02050604050505020204" pitchFamily="18" charset="0"/>
              </a:rPr>
              <a:t>.</a:t>
            </a:r>
          </a:p>
          <a:p>
            <a:pPr>
              <a:lnSpc>
                <a:spcPct val="120000"/>
              </a:lnSpc>
            </a:pPr>
            <a:endParaRPr lang="en-US" altLang="en-US" sz="1600" dirty="0">
              <a:solidFill>
                <a:schemeClr val="tx1"/>
              </a:solidFill>
              <a:latin typeface="Palatino Linotype" panose="02040502050505030304" pitchFamily="18" charset="0"/>
              <a:cs typeface="Arial" panose="020B0604020202020204" pitchFamily="34" charset="0"/>
            </a:endParaRPr>
          </a:p>
          <a:p>
            <a:pPr>
              <a:lnSpc>
                <a:spcPct val="120000"/>
              </a:lnSpc>
            </a:pPr>
            <a:endParaRPr lang="en-US" altLang="en-US" sz="1600" dirty="0">
              <a:solidFill>
                <a:schemeClr val="tx1"/>
              </a:solidFill>
              <a:latin typeface="Palatino Linotype" panose="02040502050505030304" pitchFamily="18" charset="0"/>
              <a:cs typeface="Arial" panose="020B0604020202020204" pitchFamily="34" charset="0"/>
            </a:endParaRPr>
          </a:p>
          <a:p>
            <a:pPr>
              <a:lnSpc>
                <a:spcPct val="120000"/>
              </a:lnSpc>
            </a:pPr>
            <a:r>
              <a:rPr lang="en-US" altLang="en-US" sz="2000" dirty="0">
                <a:solidFill>
                  <a:schemeClr val="tx1"/>
                </a:solidFill>
                <a:latin typeface="Palatino Linotype" panose="02040502050505030304" pitchFamily="18" charset="0"/>
                <a:cs typeface="Arial" panose="020B0604020202020204" pitchFamily="34" charset="0"/>
              </a:rPr>
              <a:t>Ithaka gave you the </a:t>
            </a:r>
            <a:r>
              <a:rPr lang="en-US" altLang="en-US" sz="2000" dirty="0" err="1">
                <a:solidFill>
                  <a:schemeClr val="tx1"/>
                </a:solidFill>
                <a:latin typeface="Palatino Linotype" panose="02040502050505030304" pitchFamily="18" charset="0"/>
                <a:cs typeface="Arial" panose="020B0604020202020204" pitchFamily="34" charset="0"/>
              </a:rPr>
              <a:t>marvellous</a:t>
            </a:r>
            <a:r>
              <a:rPr lang="en-US" altLang="en-US" sz="2000" dirty="0">
                <a:solidFill>
                  <a:schemeClr val="tx1"/>
                </a:solidFill>
                <a:latin typeface="Palatino Linotype" panose="02040502050505030304" pitchFamily="18" charset="0"/>
                <a:cs typeface="Arial" panose="020B0604020202020204" pitchFamily="34" charset="0"/>
              </a:rPr>
              <a:t> journey.</a:t>
            </a:r>
            <a:br>
              <a:rPr lang="en-US" altLang="en-US" sz="2000" dirty="0">
                <a:solidFill>
                  <a:schemeClr val="tx1"/>
                </a:solidFill>
                <a:latin typeface="Palatino Linotype" panose="02040502050505030304" pitchFamily="18" charset="0"/>
                <a:cs typeface="Arial" panose="020B0604020202020204" pitchFamily="34" charset="0"/>
              </a:rPr>
            </a:br>
            <a:r>
              <a:rPr lang="en-US" altLang="en-US" sz="2000" dirty="0">
                <a:solidFill>
                  <a:schemeClr val="tx1"/>
                </a:solidFill>
                <a:latin typeface="Palatino Linotype" panose="02040502050505030304" pitchFamily="18" charset="0"/>
                <a:cs typeface="Arial" panose="020B0604020202020204" pitchFamily="34" charset="0"/>
              </a:rPr>
              <a:t>Without her you wouldn’t have set out.</a:t>
            </a:r>
            <a:br>
              <a:rPr lang="en-US" altLang="en-US" sz="2000" dirty="0">
                <a:solidFill>
                  <a:schemeClr val="tx1"/>
                </a:solidFill>
                <a:latin typeface="Palatino Linotype" panose="02040502050505030304" pitchFamily="18" charset="0"/>
                <a:cs typeface="Arial" panose="020B0604020202020204" pitchFamily="34" charset="0"/>
              </a:rPr>
            </a:br>
            <a:r>
              <a:rPr lang="en-US" altLang="en-US" sz="2000" dirty="0">
                <a:solidFill>
                  <a:schemeClr val="tx1"/>
                </a:solidFill>
                <a:latin typeface="Palatino Linotype" panose="02040502050505030304" pitchFamily="18" charset="0"/>
                <a:cs typeface="Arial" panose="020B0604020202020204" pitchFamily="34" charset="0"/>
              </a:rPr>
              <a:t>She has nothing left to give you now.</a:t>
            </a:r>
            <a:br>
              <a:rPr lang="en-US" altLang="en-US" sz="2000" dirty="0">
                <a:solidFill>
                  <a:schemeClr val="tx1"/>
                </a:solidFill>
                <a:latin typeface="Palatino Linotype" panose="02040502050505030304" pitchFamily="18" charset="0"/>
                <a:cs typeface="Arial" panose="020B0604020202020204" pitchFamily="34" charset="0"/>
              </a:rPr>
            </a:br>
            <a:endParaRPr lang="en-US" altLang="en-US" sz="2000" dirty="0">
              <a:solidFill>
                <a:schemeClr val="tx1"/>
              </a:solidFill>
              <a:latin typeface="Palatino Linotype" panose="02040502050505030304" pitchFamily="18" charset="0"/>
              <a:cs typeface="Arial" panose="020B0604020202020204" pitchFamily="34" charset="0"/>
            </a:endParaRPr>
          </a:p>
          <a:p>
            <a:pPr>
              <a:lnSpc>
                <a:spcPct val="120000"/>
              </a:lnSpc>
            </a:pPr>
            <a:r>
              <a:rPr lang="en-US" altLang="en-US" sz="2000" dirty="0">
                <a:solidFill>
                  <a:schemeClr val="tx1"/>
                </a:solidFill>
                <a:latin typeface="Palatino Linotype" panose="02040502050505030304" pitchFamily="18" charset="0"/>
                <a:cs typeface="Arial" panose="020B0604020202020204" pitchFamily="34" charset="0"/>
              </a:rPr>
              <a:t>And if you find her poor, Ithaka won’t have fooled you.</a:t>
            </a:r>
            <a:br>
              <a:rPr lang="en-US" altLang="en-US" sz="2000" dirty="0">
                <a:solidFill>
                  <a:schemeClr val="tx1"/>
                </a:solidFill>
                <a:latin typeface="Palatino Linotype" panose="02040502050505030304" pitchFamily="18" charset="0"/>
                <a:cs typeface="Arial" panose="020B0604020202020204" pitchFamily="34" charset="0"/>
              </a:rPr>
            </a:br>
            <a:r>
              <a:rPr lang="en-US" altLang="en-US" sz="2000" dirty="0">
                <a:solidFill>
                  <a:schemeClr val="tx1"/>
                </a:solidFill>
                <a:latin typeface="Palatino Linotype" panose="02040502050505030304" pitchFamily="18" charset="0"/>
                <a:cs typeface="Arial" panose="020B0604020202020204" pitchFamily="34" charset="0"/>
              </a:rPr>
              <a:t>Wise as you will have become, so full of experience,</a:t>
            </a:r>
            <a:br>
              <a:rPr lang="en-US" altLang="en-US" sz="2000" dirty="0">
                <a:solidFill>
                  <a:schemeClr val="tx1"/>
                </a:solidFill>
                <a:latin typeface="Palatino Linotype" panose="02040502050505030304" pitchFamily="18" charset="0"/>
                <a:cs typeface="Arial" panose="020B0604020202020204" pitchFamily="34" charset="0"/>
              </a:rPr>
            </a:br>
            <a:r>
              <a:rPr lang="en-US" altLang="en-US" sz="2000" dirty="0">
                <a:solidFill>
                  <a:schemeClr val="tx1"/>
                </a:solidFill>
                <a:latin typeface="Palatino Linotype" panose="02040502050505030304" pitchFamily="18" charset="0"/>
                <a:cs typeface="Arial" panose="020B0604020202020204" pitchFamily="34" charset="0"/>
              </a:rPr>
              <a:t>you’ll have understood by then what these </a:t>
            </a:r>
            <a:r>
              <a:rPr lang="en-US" altLang="en-US" sz="2000" dirty="0" err="1">
                <a:solidFill>
                  <a:schemeClr val="tx1"/>
                </a:solidFill>
                <a:latin typeface="Palatino Linotype" panose="02040502050505030304" pitchFamily="18" charset="0"/>
                <a:cs typeface="Arial" panose="020B0604020202020204" pitchFamily="34" charset="0"/>
              </a:rPr>
              <a:t>Ithakas</a:t>
            </a:r>
            <a:r>
              <a:rPr lang="en-US" altLang="en-US" sz="2000" dirty="0">
                <a:solidFill>
                  <a:schemeClr val="tx1"/>
                </a:solidFill>
                <a:latin typeface="Palatino Linotype" panose="02040502050505030304" pitchFamily="18" charset="0"/>
                <a:cs typeface="Arial" panose="020B0604020202020204" pitchFamily="34" charset="0"/>
              </a:rPr>
              <a:t> mean.</a:t>
            </a:r>
            <a:br>
              <a:rPr lang="en-US" altLang="en-US" sz="1600" dirty="0">
                <a:solidFill>
                  <a:schemeClr val="tx1"/>
                </a:solidFill>
                <a:latin typeface="Palatino Linotype" panose="02040502050505030304" pitchFamily="18" charset="0"/>
                <a:cs typeface="Arial" panose="020B0604020202020204" pitchFamily="34" charset="0"/>
              </a:rPr>
            </a:br>
            <a:endParaRPr lang="en-US" altLang="en-US" sz="1800" dirty="0">
              <a:latin typeface="Bookman Old Style" panose="02050604050505020204" pitchFamily="18" charset="0"/>
            </a:endParaRPr>
          </a:p>
          <a:p>
            <a:pPr>
              <a:lnSpc>
                <a:spcPct val="90000"/>
              </a:lnSpc>
            </a:pPr>
            <a:endParaRPr lang="en-US" altLang="en-US" sz="2800"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986" name="Rectangle 2">
            <a:extLst>
              <a:ext uri="{FF2B5EF4-FFF2-40B4-BE49-F238E27FC236}">
                <a16:creationId xmlns:a16="http://schemas.microsoft.com/office/drawing/2014/main" id="{3859A3A3-80BF-335C-2C7C-AA09065E5FB8}"/>
              </a:ext>
            </a:extLst>
          </p:cNvPr>
          <p:cNvSpPr>
            <a:spLocks noGrp="1" noChangeArrowheads="1"/>
          </p:cNvSpPr>
          <p:nvPr>
            <p:ph type="title"/>
          </p:nvPr>
        </p:nvSpPr>
        <p:spPr>
          <a:xfrm>
            <a:off x="152400" y="2895600"/>
            <a:ext cx="7758113" cy="5853113"/>
          </a:xfrm>
          <a:ln/>
        </p:spPr>
        <p:txBody>
          <a:bodyPr/>
          <a:lstStyle/>
          <a:p>
            <a:pPr>
              <a:lnSpc>
                <a:spcPct val="110000"/>
              </a:lnSpc>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ltLang="en-US" b="0" dirty="0">
                <a:latin typeface="Palatino Linotype" panose="02040502050505030304" pitchFamily="18" charset="0"/>
                <a:cs typeface="Arial" panose="020B0604020202020204" pitchFamily="34" charset="0"/>
              </a:rPr>
              <a:t>If thou be made the master of a feast, lift not thyself up.</a:t>
            </a:r>
            <a:br>
              <a:rPr lang="en-US" altLang="en-US" b="0" dirty="0">
                <a:latin typeface="Palatino Linotype" panose="02040502050505030304" pitchFamily="18" charset="0"/>
                <a:cs typeface="Arial" panose="020B0604020202020204" pitchFamily="34" charset="0"/>
              </a:rPr>
            </a:br>
            <a:r>
              <a:rPr lang="en-US" altLang="en-US" b="0" dirty="0">
                <a:latin typeface="Palatino Linotype" panose="02040502050505030304" pitchFamily="18" charset="0"/>
                <a:cs typeface="Arial" panose="020B0604020202020204" pitchFamily="34" charset="0"/>
              </a:rPr>
              <a:t>But be among them as one of the rest;</a:t>
            </a:r>
            <a:br>
              <a:rPr lang="en-US" altLang="en-US" b="0" dirty="0">
                <a:latin typeface="Palatino Linotype" panose="02040502050505030304" pitchFamily="18" charset="0"/>
                <a:cs typeface="Arial" panose="020B0604020202020204" pitchFamily="34" charset="0"/>
              </a:rPr>
            </a:br>
            <a:r>
              <a:rPr lang="en-US" altLang="en-US" b="0" dirty="0">
                <a:latin typeface="Palatino Linotype" panose="02040502050505030304" pitchFamily="18" charset="0"/>
                <a:cs typeface="Arial" panose="020B0604020202020204" pitchFamily="34" charset="0"/>
              </a:rPr>
              <a:t>Take diligent care for them, and so sit down.</a:t>
            </a:r>
            <a:br>
              <a:rPr lang="en-US" altLang="en-US" b="0" dirty="0">
                <a:latin typeface="Palatino Linotype" panose="02040502050505030304" pitchFamily="18" charset="0"/>
                <a:cs typeface="Arial" panose="020B0604020202020204" pitchFamily="34" charset="0"/>
              </a:rPr>
            </a:br>
            <a:r>
              <a:rPr lang="en-US" altLang="en-US" b="0" dirty="0">
                <a:latin typeface="Palatino Linotype" panose="02040502050505030304" pitchFamily="18" charset="0"/>
                <a:cs typeface="Arial" panose="020B0604020202020204" pitchFamily="34" charset="0"/>
              </a:rPr>
              <a:t>And when thou hast done all thy office, take thy place,</a:t>
            </a:r>
            <a:br>
              <a:rPr lang="en-US" altLang="en-US" b="0" dirty="0">
                <a:latin typeface="Palatino Linotype" panose="02040502050505030304" pitchFamily="18" charset="0"/>
                <a:cs typeface="Arial" panose="020B0604020202020204" pitchFamily="34" charset="0"/>
              </a:rPr>
            </a:br>
            <a:r>
              <a:rPr lang="en-US" altLang="en-US" b="0" dirty="0">
                <a:latin typeface="Palatino Linotype" panose="02040502050505030304" pitchFamily="18" charset="0"/>
                <a:cs typeface="Arial" panose="020B0604020202020204" pitchFamily="34" charset="0"/>
              </a:rPr>
              <a:t>That thou mayest be merry with them.</a:t>
            </a:r>
            <a:br>
              <a:rPr lang="en-US" altLang="en-US" b="0" dirty="0">
                <a:latin typeface="Palatino Linotype" panose="02040502050505030304" pitchFamily="18" charset="0"/>
                <a:cs typeface="Arial" panose="020B0604020202020204" pitchFamily="34" charset="0"/>
              </a:rPr>
            </a:br>
            <a:r>
              <a:rPr lang="en-US" altLang="en-US" b="0" dirty="0">
                <a:latin typeface="Palatino Linotype" panose="02040502050505030304" pitchFamily="18" charset="0"/>
                <a:cs typeface="Arial" panose="020B0604020202020204" pitchFamily="34" charset="0"/>
              </a:rPr>
              <a:t>						(Sirach, </a:t>
            </a:r>
            <a:r>
              <a:rPr lang="en-US" altLang="en-US" b="0" dirty="0" err="1">
                <a:latin typeface="Palatino Linotype" panose="02040502050505030304" pitchFamily="18" charset="0"/>
                <a:cs typeface="Arial" panose="020B0604020202020204" pitchFamily="34" charset="0"/>
              </a:rPr>
              <a:t>ch.</a:t>
            </a:r>
            <a:r>
              <a:rPr lang="en-US" altLang="en-US" b="0" dirty="0">
                <a:latin typeface="Palatino Linotype" panose="02040502050505030304" pitchFamily="18" charset="0"/>
                <a:cs typeface="Arial" panose="020B0604020202020204" pitchFamily="34" charset="0"/>
              </a:rPr>
              <a:t> 32)</a:t>
            </a:r>
            <a:br>
              <a:rPr lang="en-US" altLang="en-US" b="0" dirty="0">
                <a:latin typeface="Palatino Linotype" panose="02040502050505030304" pitchFamily="18" charset="0"/>
                <a:cs typeface="Arial" panose="020B0604020202020204" pitchFamily="34" charset="0"/>
              </a:rPr>
            </a:br>
            <a:endParaRPr lang="en-US" altLang="en-US" b="0" dirty="0">
              <a:latin typeface="Palatino Linotype" panose="02040502050505030304" pitchFamily="18" charset="0"/>
              <a:cs typeface="Arial" panose="020B0604020202020204" pitchFamily="34" charset="0"/>
            </a:endParaRPr>
          </a:p>
        </p:txBody>
      </p:sp>
      <p:sp>
        <p:nvSpPr>
          <p:cNvPr id="553987" name="Rectangle 3">
            <a:extLst>
              <a:ext uri="{FF2B5EF4-FFF2-40B4-BE49-F238E27FC236}">
                <a16:creationId xmlns:a16="http://schemas.microsoft.com/office/drawing/2014/main" id="{6B544C26-8211-65B7-C043-75B251F764B7}"/>
              </a:ext>
            </a:extLst>
          </p:cNvPr>
          <p:cNvSpPr>
            <a:spLocks noGrp="1" noChangeArrowheads="1"/>
          </p:cNvSpPr>
          <p:nvPr>
            <p:ph type="body" idx="1"/>
          </p:nvPr>
        </p:nvSpPr>
        <p:spPr>
          <a:xfrm>
            <a:off x="457200" y="3886200"/>
            <a:ext cx="8215313" cy="4605338"/>
          </a:xfrm>
          <a:ln/>
        </p:spPr>
        <p:txBody>
          <a:bodyPr/>
          <a:lstStyle/>
          <a:p>
            <a:endParaRPr lang="en-US"/>
          </a:p>
        </p:txBody>
      </p:sp>
      <p:pic>
        <p:nvPicPr>
          <p:cNvPr id="553988" name="Picture 4">
            <a:extLst>
              <a:ext uri="{FF2B5EF4-FFF2-40B4-BE49-F238E27FC236}">
                <a16:creationId xmlns:a16="http://schemas.microsoft.com/office/drawing/2014/main" id="{DE0925B0-0D61-FD9F-10FC-F94D3425D2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498" r="7500"/>
          <a:stretch>
            <a:fillRect/>
          </a:stretch>
        </p:blipFill>
        <p:spPr bwMode="auto">
          <a:xfrm>
            <a:off x="3352800" y="0"/>
            <a:ext cx="5791200" cy="4029075"/>
          </a:xfrm>
          <a:prstGeom prst="rect">
            <a:avLst/>
          </a:prstGeom>
          <a:noFill/>
          <a:ln>
            <a:noFill/>
          </a:ln>
          <a:effectLst/>
          <a:extLst>
            <a:ext uri="{909E8E84-426E-40DD-AFC4-6F175D3DCCD1}">
              <a14:hiddenFill xmlns:a14="http://schemas.microsoft.com/office/drawing/2010/main">
                <a:blipFill dpi="0" rotWithShape="0">
                  <a:blip/>
                  <a:srcRect l="2498" r="7500"/>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4" name="Rectangle 2">
            <a:extLst>
              <a:ext uri="{FF2B5EF4-FFF2-40B4-BE49-F238E27FC236}">
                <a16:creationId xmlns:a16="http://schemas.microsoft.com/office/drawing/2014/main" id="{1C377439-1581-155A-FA7B-1DA029E52E8D}"/>
              </a:ext>
            </a:extLst>
          </p:cNvPr>
          <p:cNvSpPr>
            <a:spLocks noGrp="1" noChangeArrowheads="1"/>
          </p:cNvSpPr>
          <p:nvPr>
            <p:ph type="title"/>
          </p:nvPr>
        </p:nvSpPr>
        <p:spPr/>
        <p:txBody>
          <a:bodyPr/>
          <a:lstStyle/>
          <a:p>
            <a:endParaRPr lang="en-US" altLang="en-US"/>
          </a:p>
        </p:txBody>
      </p:sp>
      <p:sp>
        <p:nvSpPr>
          <p:cNvPr id="340995" name="Rectangle 3">
            <a:extLst>
              <a:ext uri="{FF2B5EF4-FFF2-40B4-BE49-F238E27FC236}">
                <a16:creationId xmlns:a16="http://schemas.microsoft.com/office/drawing/2014/main" id="{B6888854-00E2-D42D-C73F-A6F6E6C6B00A}"/>
              </a:ext>
            </a:extLst>
          </p:cNvPr>
          <p:cNvSpPr>
            <a:spLocks noGrp="1" noChangeArrowheads="1"/>
          </p:cNvSpPr>
          <p:nvPr>
            <p:ph type="body" idx="1"/>
          </p:nvPr>
        </p:nvSpPr>
        <p:spPr/>
        <p:txBody>
          <a:bodyPr/>
          <a:lstStyle/>
          <a:p>
            <a:pPr>
              <a:lnSpc>
                <a:spcPct val="120000"/>
              </a:lnSpc>
            </a:pPr>
            <a:r>
              <a:rPr lang="en-US" altLang="en-US" sz="2000" dirty="0" err="1">
                <a:latin typeface="Lucida Sans" panose="020B0602030504020204" pitchFamily="34" charset="77"/>
              </a:rPr>
              <a:t>Π</a:t>
            </a:r>
            <a:r>
              <a:rPr lang="en-US" altLang="en-US" sz="2000" dirty="0" err="1">
                <a:latin typeface="Bookman Old Style" panose="02050604050505020204" pitchFamily="18" charset="0"/>
                <a:cs typeface="Lucida Grande" panose="020B0600040502020204" pitchFamily="34" charset="0"/>
              </a:rPr>
              <a:t>ᾶ</a:t>
            </a:r>
            <a:r>
              <a:rPr lang="en-US" altLang="en-US" sz="2000" dirty="0" err="1">
                <a:latin typeface="Lucida Sans" panose="020B0602030504020204" pitchFamily="34" charset="77"/>
              </a:rPr>
              <a:t>ς</a:t>
            </a:r>
            <a:r>
              <a:rPr lang="en-US" altLang="en-US" sz="2000" dirty="0">
                <a:latin typeface="Bookman Old Style" panose="02050604050505020204" pitchFamily="18" charset="0"/>
              </a:rPr>
              <a:t> </a:t>
            </a:r>
            <a:r>
              <a:rPr lang="en-US" altLang="en-US" sz="2000" dirty="0" err="1">
                <a:latin typeface="Lucida Sans" panose="020B0602030504020204" pitchFamily="34" charset="77"/>
              </a:rPr>
              <a:t>ο</a:t>
            </a:r>
            <a:r>
              <a:rPr lang="en-US" altLang="en-US" sz="2000" dirty="0" err="1">
                <a:latin typeface="Bookman Old Style" panose="02050604050505020204" pitchFamily="18" charset="0"/>
                <a:cs typeface="Lucida Grande" panose="020B0600040502020204" pitchFamily="34" charset="0"/>
              </a:rPr>
              <a:t>ὖ</a:t>
            </a:r>
            <a:r>
              <a:rPr lang="en-US" altLang="en-US" sz="2000" dirty="0" err="1">
                <a:latin typeface="Lucida Sans" panose="020B0602030504020204" pitchFamily="34" charset="77"/>
              </a:rPr>
              <a:t>ν</a:t>
            </a:r>
            <a:r>
              <a:rPr lang="en-US" altLang="en-US" sz="2000" dirty="0">
                <a:latin typeface="Bookman Old Style" panose="02050604050505020204" pitchFamily="18" charset="0"/>
              </a:rPr>
              <a:t> </a:t>
            </a:r>
            <a:r>
              <a:rPr lang="en-US" altLang="en-US" sz="2000" dirty="0" err="1">
                <a:latin typeface="Bookman Old Style" panose="02050604050505020204" pitchFamily="18" charset="0"/>
                <a:cs typeface="Lucida Grande" panose="020B0600040502020204" pitchFamily="34" charset="0"/>
              </a:rPr>
              <a:t>ὅ</a:t>
            </a:r>
            <a:r>
              <a:rPr lang="en-US" altLang="en-US" sz="2000" dirty="0" err="1">
                <a:latin typeface="Lucida Sans" panose="020B0602030504020204" pitchFamily="34" charset="77"/>
              </a:rPr>
              <a:t>στις</a:t>
            </a:r>
            <a:r>
              <a:rPr lang="en-US" altLang="en-US" sz="2000" dirty="0">
                <a:latin typeface="Bookman Old Style" panose="02050604050505020204" pitchFamily="18" charset="0"/>
              </a:rPr>
              <a:t> </a:t>
            </a:r>
            <a:r>
              <a:rPr lang="en-US" altLang="en-US" sz="2000" dirty="0" err="1">
                <a:latin typeface="Bookman Old Style" panose="02050604050505020204" pitchFamily="18" charset="0"/>
                <a:cs typeface="Lucida Grande" panose="020B0600040502020204" pitchFamily="34" charset="0"/>
              </a:rPr>
              <a:t>ἀ</a:t>
            </a:r>
            <a:r>
              <a:rPr lang="en-US" altLang="en-US" sz="2000" dirty="0" err="1">
                <a:latin typeface="Lucida Sans" panose="020B0602030504020204" pitchFamily="34" charset="77"/>
              </a:rPr>
              <a:t>κο</a:t>
            </a:r>
            <a:r>
              <a:rPr lang="en-US" altLang="en-US" sz="2000" dirty="0" err="1">
                <a:latin typeface="Bookman Old Style" panose="02050604050505020204" pitchFamily="18" charset="0"/>
                <a:cs typeface="Lucida Grande" panose="020B0600040502020204" pitchFamily="34" charset="0"/>
              </a:rPr>
              <a:t>ύ</a:t>
            </a:r>
            <a:r>
              <a:rPr lang="en-US" altLang="en-US" sz="2000" dirty="0" err="1">
                <a:latin typeface="Lucida Sans" panose="020B0602030504020204" pitchFamily="34" charset="77"/>
              </a:rPr>
              <a:t>ει</a:t>
            </a:r>
            <a:r>
              <a:rPr lang="en-US" altLang="en-US" sz="2000" dirty="0">
                <a:latin typeface="Bookman Old Style" panose="02050604050505020204" pitchFamily="18" charset="0"/>
              </a:rPr>
              <a:t> </a:t>
            </a:r>
            <a:r>
              <a:rPr lang="en-US" altLang="en-US" sz="2000" dirty="0" err="1">
                <a:latin typeface="Lucida Sans" panose="020B0602030504020204" pitchFamily="34" charset="77"/>
              </a:rPr>
              <a:t>μου</a:t>
            </a:r>
            <a:r>
              <a:rPr lang="en-US" altLang="en-US" sz="2000" dirty="0">
                <a:latin typeface="Bookman Old Style" panose="02050604050505020204" pitchFamily="18" charset="0"/>
              </a:rPr>
              <a:t> </a:t>
            </a:r>
            <a:r>
              <a:rPr lang="en-US" altLang="en-US" sz="2000" dirty="0" err="1">
                <a:latin typeface="Lucida Sans" panose="020B0602030504020204" pitchFamily="34" charset="77"/>
              </a:rPr>
              <a:t>το</a:t>
            </a:r>
            <a:r>
              <a:rPr lang="en-US" altLang="en-US" sz="2000" dirty="0" err="1">
                <a:latin typeface="Bookman Old Style" panose="02050604050505020204" pitchFamily="18" charset="0"/>
                <a:cs typeface="Lucida Grande" panose="020B0600040502020204" pitchFamily="34" charset="0"/>
              </a:rPr>
              <a:t>ὺ</a:t>
            </a:r>
            <a:r>
              <a:rPr lang="en-US" altLang="en-US" sz="2000" dirty="0" err="1">
                <a:latin typeface="Lucida Sans" panose="020B0602030504020204" pitchFamily="34" charset="77"/>
              </a:rPr>
              <a:t>ς</a:t>
            </a:r>
            <a:r>
              <a:rPr lang="en-US" altLang="en-US" sz="2000" dirty="0">
                <a:latin typeface="Bookman Old Style" panose="02050604050505020204" pitchFamily="18" charset="0"/>
              </a:rPr>
              <a:t> </a:t>
            </a:r>
            <a:r>
              <a:rPr lang="en-US" altLang="en-US" sz="2000" dirty="0" err="1">
                <a:latin typeface="Lucida Sans" panose="020B0602030504020204" pitchFamily="34" charset="77"/>
              </a:rPr>
              <a:t>λ</a:t>
            </a:r>
            <a:r>
              <a:rPr lang="en-US" altLang="en-US" sz="2000" dirty="0" err="1">
                <a:latin typeface="Bookman Old Style" panose="02050604050505020204" pitchFamily="18" charset="0"/>
                <a:cs typeface="Lucida Grande" panose="020B0600040502020204" pitchFamily="34" charset="0"/>
              </a:rPr>
              <a:t>ό</a:t>
            </a:r>
            <a:r>
              <a:rPr lang="en-US" altLang="en-US" sz="2000" dirty="0" err="1">
                <a:latin typeface="Lucida Sans" panose="020B0602030504020204" pitchFamily="34" charset="77"/>
              </a:rPr>
              <a:t>γους</a:t>
            </a:r>
            <a:r>
              <a:rPr lang="en-US" altLang="en-US" sz="2000" dirty="0">
                <a:latin typeface="Bookman Old Style" panose="02050604050505020204" pitchFamily="18" charset="0"/>
              </a:rPr>
              <a:t> </a:t>
            </a:r>
            <a:r>
              <a:rPr lang="en-US" altLang="en-US" sz="2000" dirty="0" err="1">
                <a:latin typeface="Lucida Sans" panose="020B0602030504020204" pitchFamily="34" charset="77"/>
              </a:rPr>
              <a:t>το</a:t>
            </a:r>
            <a:r>
              <a:rPr lang="en-US" altLang="en-US" sz="2000" dirty="0" err="1">
                <a:latin typeface="Bookman Old Style" panose="02050604050505020204" pitchFamily="18" charset="0"/>
                <a:cs typeface="Lucida Grande" panose="020B0600040502020204" pitchFamily="34" charset="0"/>
              </a:rPr>
              <a:t>ύ</a:t>
            </a:r>
            <a:r>
              <a:rPr lang="en-US" altLang="en-US" sz="2000" dirty="0" err="1">
                <a:latin typeface="Lucida Sans" panose="020B0602030504020204" pitchFamily="34" charset="77"/>
              </a:rPr>
              <a:t>τους</a:t>
            </a:r>
            <a:r>
              <a:rPr lang="en-US" altLang="en-US" sz="2000" dirty="0">
                <a:latin typeface="Bookman Old Style" panose="02050604050505020204" pitchFamily="18" charset="0"/>
              </a:rPr>
              <a:t> </a:t>
            </a:r>
            <a:r>
              <a:rPr lang="en-US" altLang="en-US" sz="2000" dirty="0" err="1">
                <a:latin typeface="Lucida Sans" panose="020B0602030504020204" pitchFamily="34" charset="77"/>
              </a:rPr>
              <a:t>κ</a:t>
            </a:r>
            <a:r>
              <a:rPr lang="en-US" altLang="en-US" sz="2000" dirty="0">
                <a:latin typeface="Lucida Sans" panose="020B0602030504020204" pitchFamily="34" charset="77"/>
              </a:rPr>
              <a:t>α</a:t>
            </a:r>
            <a:r>
              <a:rPr lang="en-US" altLang="en-US" sz="2000" dirty="0" err="1">
                <a:latin typeface="Bookman Old Style" panose="02050604050505020204" pitchFamily="18" charset="0"/>
                <a:cs typeface="Lucida Grande" panose="020B0600040502020204" pitchFamily="34" charset="0"/>
              </a:rPr>
              <a:t>ὶ</a:t>
            </a:r>
            <a:r>
              <a:rPr lang="en-US" altLang="en-US" sz="2000" dirty="0">
                <a:latin typeface="Bookman Old Style" panose="02050604050505020204" pitchFamily="18" charset="0"/>
              </a:rPr>
              <a:t> </a:t>
            </a:r>
            <a:r>
              <a:rPr lang="en-US" altLang="en-US" sz="2000" dirty="0">
                <a:latin typeface="Lucida Sans" panose="020B0602030504020204" pitchFamily="34" charset="77"/>
              </a:rPr>
              <a:t>π</a:t>
            </a:r>
            <a:r>
              <a:rPr lang="en-US" altLang="en-US" sz="2000" dirty="0" err="1">
                <a:latin typeface="Lucida Sans" panose="020B0602030504020204" pitchFamily="34" charset="77"/>
              </a:rPr>
              <a:t>οιε</a:t>
            </a:r>
            <a:r>
              <a:rPr lang="en-US" altLang="en-US" sz="2000" dirty="0" err="1">
                <a:latin typeface="Bookman Old Style" panose="02050604050505020204" pitchFamily="18" charset="0"/>
                <a:cs typeface="Lucida Grande" panose="020B0600040502020204" pitchFamily="34" charset="0"/>
              </a:rPr>
              <a:t>ῖ</a:t>
            </a:r>
            <a:r>
              <a:rPr lang="en-US" altLang="en-US" sz="2000" dirty="0">
                <a:latin typeface="Bookman Old Style" panose="02050604050505020204" pitchFamily="18" charset="0"/>
              </a:rPr>
              <a:t> </a:t>
            </a:r>
            <a:r>
              <a:rPr lang="en-US" altLang="en-US" sz="2000" dirty="0">
                <a:latin typeface="Lucida Sans" panose="020B0602030504020204" pitchFamily="34" charset="77"/>
              </a:rPr>
              <a:t>α</a:t>
            </a:r>
            <a:r>
              <a:rPr lang="en-US" altLang="en-US" sz="2000" dirty="0" err="1">
                <a:latin typeface="Bookman Old Style" panose="02050604050505020204" pitchFamily="18" charset="0"/>
                <a:cs typeface="Lucida Grande" panose="020B0600040502020204" pitchFamily="34" charset="0"/>
              </a:rPr>
              <a:t>ὐ</a:t>
            </a:r>
            <a:r>
              <a:rPr lang="en-US" altLang="en-US" sz="2000" dirty="0" err="1">
                <a:latin typeface="Lucida Sans" panose="020B0602030504020204" pitchFamily="34" charset="77"/>
              </a:rPr>
              <a:t>το</a:t>
            </a:r>
            <a:r>
              <a:rPr lang="en-US" altLang="en-US" sz="2000" dirty="0" err="1">
                <a:latin typeface="Bookman Old Style" panose="02050604050505020204" pitchFamily="18" charset="0"/>
                <a:cs typeface="Lucida Grande" panose="020B0600040502020204" pitchFamily="34" charset="0"/>
              </a:rPr>
              <a:t>ὺ</a:t>
            </a:r>
            <a:r>
              <a:rPr lang="en-US" altLang="en-US" sz="2000" dirty="0" err="1">
                <a:latin typeface="Lucida Sans" panose="020B0602030504020204" pitchFamily="34" charset="77"/>
              </a:rPr>
              <a:t>ς</a:t>
            </a:r>
            <a:r>
              <a:rPr lang="en-US" altLang="en-US" sz="2000" dirty="0">
                <a:latin typeface="Bookman Old Style" panose="02050604050505020204" pitchFamily="18" charset="0"/>
              </a:rPr>
              <a:t> </a:t>
            </a:r>
          </a:p>
          <a:p>
            <a:pPr>
              <a:lnSpc>
                <a:spcPct val="120000"/>
              </a:lnSpc>
            </a:pPr>
            <a:r>
              <a:rPr lang="en-US" altLang="en-US" sz="2000" dirty="0" err="1">
                <a:latin typeface="Bookman Old Style" panose="02050604050505020204" pitchFamily="18" charset="0"/>
                <a:cs typeface="Lucida Grande" panose="020B0600040502020204" pitchFamily="34" charset="0"/>
              </a:rPr>
              <a:t>ὁ</a:t>
            </a:r>
            <a:r>
              <a:rPr lang="en-US" altLang="en-US" sz="2000" dirty="0" err="1">
                <a:latin typeface="Lucida Sans" panose="020B0602030504020204" pitchFamily="34" charset="77"/>
              </a:rPr>
              <a:t>μοιωθ</a:t>
            </a:r>
            <a:r>
              <a:rPr lang="en-US" altLang="en-US" sz="2000" dirty="0" err="1">
                <a:latin typeface="Bookman Old Style" panose="02050604050505020204" pitchFamily="18" charset="0"/>
                <a:cs typeface="Lucida Grande" panose="020B0600040502020204" pitchFamily="34" charset="0"/>
              </a:rPr>
              <a:t>ή</a:t>
            </a:r>
            <a:r>
              <a:rPr lang="en-US" altLang="en-US" sz="2000" dirty="0" err="1">
                <a:latin typeface="Lucida Sans" panose="020B0602030504020204" pitchFamily="34" charset="77"/>
              </a:rPr>
              <a:t>σετ</a:t>
            </a:r>
            <a:r>
              <a:rPr lang="en-US" altLang="en-US" sz="2000" dirty="0">
                <a:latin typeface="Lucida Sans" panose="020B0602030504020204" pitchFamily="34" charset="77"/>
              </a:rPr>
              <a:t>α</a:t>
            </a:r>
            <a:r>
              <a:rPr lang="en-US" altLang="en-US" sz="2000" dirty="0" err="1">
                <a:latin typeface="Lucida Sans" panose="020B0602030504020204" pitchFamily="34" charset="77"/>
              </a:rPr>
              <a:t>ι</a:t>
            </a:r>
            <a:r>
              <a:rPr lang="en-US" altLang="en-US" sz="2000" dirty="0">
                <a:latin typeface="Bookman Old Style" panose="02050604050505020204" pitchFamily="18" charset="0"/>
              </a:rPr>
              <a:t> </a:t>
            </a:r>
            <a:r>
              <a:rPr lang="en-US" altLang="en-US" sz="2000" dirty="0" err="1">
                <a:latin typeface="Bookman Old Style" panose="02050604050505020204" pitchFamily="18" charset="0"/>
                <a:cs typeface="Lucida Grande" panose="020B0600040502020204" pitchFamily="34" charset="0"/>
              </a:rPr>
              <a:t>ἀ</a:t>
            </a:r>
            <a:r>
              <a:rPr lang="en-US" altLang="en-US" sz="2000" dirty="0" err="1">
                <a:latin typeface="Lucida Sans" panose="020B0602030504020204" pitchFamily="34" charset="77"/>
              </a:rPr>
              <a:t>νδρ</a:t>
            </a:r>
            <a:r>
              <a:rPr lang="en-US" altLang="en-US" sz="2000" dirty="0" err="1">
                <a:latin typeface="Bookman Old Style" panose="02050604050505020204" pitchFamily="18" charset="0"/>
                <a:cs typeface="Lucida Grande" panose="020B0600040502020204" pitchFamily="34" charset="0"/>
              </a:rPr>
              <a:t>ὶ</a:t>
            </a:r>
            <a:r>
              <a:rPr lang="en-US" altLang="en-US" sz="2000" dirty="0">
                <a:latin typeface="Bookman Old Style" panose="02050604050505020204" pitchFamily="18" charset="0"/>
              </a:rPr>
              <a:t> </a:t>
            </a:r>
            <a:r>
              <a:rPr lang="en-US" altLang="en-US" sz="2000" dirty="0" err="1">
                <a:latin typeface="Lucida Sans" panose="020B0602030504020204" pitchFamily="34" charset="77"/>
              </a:rPr>
              <a:t>φρον</a:t>
            </a:r>
            <a:r>
              <a:rPr lang="en-US" altLang="en-US" sz="2000" dirty="0" err="1">
                <a:latin typeface="Bookman Old Style" panose="02050604050505020204" pitchFamily="18" charset="0"/>
                <a:cs typeface="Lucida Grande" panose="020B0600040502020204" pitchFamily="34" charset="0"/>
              </a:rPr>
              <a:t>ί</a:t>
            </a:r>
            <a:r>
              <a:rPr lang="en-US" altLang="en-US" sz="2000" dirty="0" err="1">
                <a:latin typeface="Lucida Sans" panose="020B0602030504020204" pitchFamily="34" charset="77"/>
              </a:rPr>
              <a:t>μ</a:t>
            </a:r>
            <a:r>
              <a:rPr lang="en-US" altLang="en-US" sz="2000" dirty="0" err="1">
                <a:latin typeface="Bookman Old Style" panose="02050604050505020204" pitchFamily="18" charset="0"/>
                <a:cs typeface="Lucida Grande" panose="020B0600040502020204" pitchFamily="34" charset="0"/>
              </a:rPr>
              <a:t>ῳ</a:t>
            </a:r>
            <a:r>
              <a:rPr lang="en-US" altLang="en-US" sz="2000" dirty="0">
                <a:latin typeface="Bookman Old Style" panose="02050604050505020204" pitchFamily="18" charset="0"/>
              </a:rPr>
              <a:t>, </a:t>
            </a:r>
            <a:r>
              <a:rPr lang="en-US" altLang="en-US" sz="2000" dirty="0" err="1">
                <a:latin typeface="Bookman Old Style" panose="02050604050505020204" pitchFamily="18" charset="0"/>
                <a:cs typeface="Lucida Grande" panose="020B0600040502020204" pitchFamily="34" charset="0"/>
              </a:rPr>
              <a:t>ὅ</a:t>
            </a:r>
            <a:r>
              <a:rPr lang="en-US" altLang="en-US" sz="2000" dirty="0" err="1">
                <a:latin typeface="Lucida Sans" panose="020B0602030504020204" pitchFamily="34" charset="77"/>
              </a:rPr>
              <a:t>στις</a:t>
            </a:r>
            <a:r>
              <a:rPr lang="en-US" altLang="en-US" sz="2000" dirty="0">
                <a:latin typeface="Bookman Old Style" panose="02050604050505020204" pitchFamily="18" charset="0"/>
              </a:rPr>
              <a:t> </a:t>
            </a:r>
            <a:r>
              <a:rPr lang="en-US" altLang="en-US" sz="2000" dirty="0" err="1">
                <a:latin typeface="Bookman Old Style" panose="02050604050505020204" pitchFamily="18" charset="0"/>
                <a:cs typeface="Lucida Grande" panose="020B0600040502020204" pitchFamily="34" charset="0"/>
              </a:rPr>
              <a:t>ᾠ</a:t>
            </a:r>
            <a:r>
              <a:rPr lang="en-US" altLang="en-US" sz="2000" dirty="0" err="1">
                <a:latin typeface="Lucida Sans" panose="020B0602030504020204" pitchFamily="34" charset="77"/>
              </a:rPr>
              <a:t>κοδ</a:t>
            </a:r>
            <a:r>
              <a:rPr lang="en-US" altLang="en-US" sz="2000" dirty="0" err="1">
                <a:latin typeface="Bookman Old Style" panose="02050604050505020204" pitchFamily="18" charset="0"/>
                <a:cs typeface="Lucida Grande" panose="020B0600040502020204" pitchFamily="34" charset="0"/>
              </a:rPr>
              <a:t>ό</a:t>
            </a:r>
            <a:r>
              <a:rPr lang="en-US" altLang="en-US" sz="2000" dirty="0" err="1">
                <a:latin typeface="Lucida Sans" panose="020B0602030504020204" pitchFamily="34" charset="77"/>
              </a:rPr>
              <a:t>μησεν</a:t>
            </a:r>
            <a:r>
              <a:rPr lang="en-US" altLang="en-US" sz="2000" dirty="0">
                <a:latin typeface="Bookman Old Style" panose="02050604050505020204" pitchFamily="18" charset="0"/>
              </a:rPr>
              <a:t> </a:t>
            </a:r>
            <a:r>
              <a:rPr lang="en-US" altLang="en-US" sz="2000" dirty="0">
                <a:latin typeface="Lucida Sans" panose="020B0602030504020204" pitchFamily="34" charset="77"/>
              </a:rPr>
              <a:t>α</a:t>
            </a:r>
            <a:r>
              <a:rPr lang="en-US" altLang="en-US" sz="2000" dirty="0" err="1">
                <a:latin typeface="Bookman Old Style" panose="02050604050505020204" pitchFamily="18" charset="0"/>
                <a:cs typeface="Lucida Grande" panose="020B0600040502020204" pitchFamily="34" charset="0"/>
              </a:rPr>
              <a:t>ὐ</a:t>
            </a:r>
            <a:r>
              <a:rPr lang="en-US" altLang="en-US" sz="2000" dirty="0" err="1">
                <a:latin typeface="Lucida Sans" panose="020B0602030504020204" pitchFamily="34" charset="77"/>
              </a:rPr>
              <a:t>το</a:t>
            </a:r>
            <a:r>
              <a:rPr lang="en-US" altLang="en-US" sz="2000" dirty="0" err="1">
                <a:latin typeface="Bookman Old Style" panose="02050604050505020204" pitchFamily="18" charset="0"/>
                <a:cs typeface="Lucida Grande" panose="020B0600040502020204" pitchFamily="34" charset="0"/>
              </a:rPr>
              <a:t>ῦ</a:t>
            </a:r>
            <a:r>
              <a:rPr lang="en-US" altLang="en-US" sz="2000" dirty="0">
                <a:latin typeface="Bookman Old Style" panose="02050604050505020204" pitchFamily="18" charset="0"/>
              </a:rPr>
              <a:t> </a:t>
            </a:r>
            <a:r>
              <a:rPr lang="en-US" altLang="en-US" sz="2000" dirty="0" err="1">
                <a:latin typeface="Lucida Sans" panose="020B0602030504020204" pitchFamily="34" charset="77"/>
              </a:rPr>
              <a:t>τ</a:t>
            </a:r>
            <a:r>
              <a:rPr lang="en-US" altLang="en-US" sz="2000" dirty="0" err="1">
                <a:latin typeface="Bookman Old Style" panose="02050604050505020204" pitchFamily="18" charset="0"/>
                <a:cs typeface="Lucida Grande" panose="020B0600040502020204" pitchFamily="34" charset="0"/>
              </a:rPr>
              <a:t>ὴ</a:t>
            </a:r>
            <a:r>
              <a:rPr lang="en-US" altLang="en-US" sz="2000" dirty="0" err="1">
                <a:latin typeface="Lucida Sans" panose="020B0602030504020204" pitchFamily="34" charset="77"/>
              </a:rPr>
              <a:t>ν</a:t>
            </a:r>
            <a:r>
              <a:rPr lang="en-US" altLang="en-US" sz="2000" dirty="0">
                <a:latin typeface="Bookman Old Style" panose="02050604050505020204" pitchFamily="18" charset="0"/>
              </a:rPr>
              <a:t> </a:t>
            </a:r>
            <a:r>
              <a:rPr lang="en-US" altLang="en-US" sz="2000" dirty="0" err="1">
                <a:latin typeface="Lucida Sans" panose="020B0602030504020204" pitchFamily="34" charset="77"/>
              </a:rPr>
              <a:t>ο</a:t>
            </a:r>
            <a:r>
              <a:rPr lang="en-US" altLang="en-US" sz="2000" dirty="0" err="1">
                <a:latin typeface="Bookman Old Style" panose="02050604050505020204" pitchFamily="18" charset="0"/>
                <a:cs typeface="Lucida Grande" panose="020B0600040502020204" pitchFamily="34" charset="0"/>
              </a:rPr>
              <a:t>ἰ</a:t>
            </a:r>
            <a:r>
              <a:rPr lang="en-US" altLang="en-US" sz="2000" dirty="0" err="1">
                <a:latin typeface="Lucida Sans" panose="020B0602030504020204" pitchFamily="34" charset="77"/>
              </a:rPr>
              <a:t>κ</a:t>
            </a:r>
            <a:r>
              <a:rPr lang="en-US" altLang="en-US" sz="2000" dirty="0" err="1">
                <a:latin typeface="Bookman Old Style" panose="02050604050505020204" pitchFamily="18" charset="0"/>
                <a:cs typeface="Lucida Grande" panose="020B0600040502020204" pitchFamily="34" charset="0"/>
              </a:rPr>
              <a:t>ί</a:t>
            </a:r>
            <a:r>
              <a:rPr lang="en-US" altLang="en-US" sz="2000" dirty="0">
                <a:latin typeface="Lucida Sans" panose="020B0602030504020204" pitchFamily="34" charset="77"/>
              </a:rPr>
              <a:t>α</a:t>
            </a:r>
            <a:r>
              <a:rPr lang="en-US" altLang="en-US" sz="2000" dirty="0" err="1">
                <a:latin typeface="Lucida Sans" panose="020B0602030504020204" pitchFamily="34" charset="77"/>
              </a:rPr>
              <a:t>ν</a:t>
            </a:r>
            <a:r>
              <a:rPr lang="en-US" altLang="en-US" sz="2000" dirty="0">
                <a:latin typeface="Bookman Old Style" panose="02050604050505020204" pitchFamily="18" charset="0"/>
              </a:rPr>
              <a:t> </a:t>
            </a:r>
            <a:r>
              <a:rPr lang="en-US" altLang="en-US" sz="2000" dirty="0" err="1">
                <a:latin typeface="Bookman Old Style" panose="02050604050505020204" pitchFamily="18" charset="0"/>
                <a:cs typeface="Lucida Grande" panose="020B0600040502020204" pitchFamily="34" charset="0"/>
              </a:rPr>
              <a:t>ἐ</a:t>
            </a:r>
            <a:r>
              <a:rPr lang="en-US" altLang="en-US" sz="2000" dirty="0">
                <a:latin typeface="Lucida Sans" panose="020B0602030504020204" pitchFamily="34" charset="77"/>
              </a:rPr>
              <a:t>π</a:t>
            </a:r>
            <a:r>
              <a:rPr lang="en-US" altLang="en-US" sz="2000" dirty="0" err="1">
                <a:latin typeface="Bookman Old Style" panose="02050604050505020204" pitchFamily="18" charset="0"/>
                <a:cs typeface="Lucida Grande" panose="020B0600040502020204" pitchFamily="34" charset="0"/>
              </a:rPr>
              <a:t>ὶ</a:t>
            </a:r>
            <a:r>
              <a:rPr lang="en-US" altLang="en-US" sz="2000" dirty="0">
                <a:latin typeface="Bookman Old Style" panose="02050604050505020204" pitchFamily="18" charset="0"/>
              </a:rPr>
              <a:t> </a:t>
            </a:r>
            <a:r>
              <a:rPr lang="en-US" altLang="en-US" sz="2000" dirty="0" err="1">
                <a:latin typeface="Lucida Sans" panose="020B0602030504020204" pitchFamily="34" charset="77"/>
              </a:rPr>
              <a:t>τ</a:t>
            </a:r>
            <a:r>
              <a:rPr lang="en-US" altLang="en-US" sz="2000" dirty="0" err="1">
                <a:latin typeface="Bookman Old Style" panose="02050604050505020204" pitchFamily="18" charset="0"/>
                <a:cs typeface="Lucida Grande" panose="020B0600040502020204" pitchFamily="34" charset="0"/>
              </a:rPr>
              <a:t>ὴ</a:t>
            </a:r>
            <a:r>
              <a:rPr lang="en-US" altLang="en-US" sz="2000" dirty="0" err="1">
                <a:latin typeface="Lucida Sans" panose="020B0602030504020204" pitchFamily="34" charset="77"/>
              </a:rPr>
              <a:t>ν</a:t>
            </a:r>
            <a:r>
              <a:rPr lang="en-US" altLang="en-US" sz="2000" dirty="0">
                <a:latin typeface="Bookman Old Style" panose="02050604050505020204" pitchFamily="18" charset="0"/>
              </a:rPr>
              <a:t> </a:t>
            </a:r>
            <a:r>
              <a:rPr lang="en-US" altLang="en-US" sz="2000" dirty="0">
                <a:latin typeface="Lucida Sans" panose="020B0602030504020204" pitchFamily="34" charset="77"/>
              </a:rPr>
              <a:t>π</a:t>
            </a:r>
            <a:r>
              <a:rPr lang="en-US" altLang="en-US" sz="2000" dirty="0" err="1">
                <a:latin typeface="Bookman Old Style" panose="02050604050505020204" pitchFamily="18" charset="0"/>
              </a:rPr>
              <a:t>έ</a:t>
            </a:r>
            <a:r>
              <a:rPr lang="en-US" altLang="en-US" sz="2000" dirty="0" err="1">
                <a:latin typeface="Lucida Sans" panose="020B0602030504020204" pitchFamily="34" charset="77"/>
              </a:rPr>
              <a:t>τρ</a:t>
            </a:r>
            <a:r>
              <a:rPr lang="en-US" altLang="en-US" sz="2000" dirty="0">
                <a:latin typeface="Lucida Sans" panose="020B0602030504020204" pitchFamily="34" charset="77"/>
              </a:rPr>
              <a:t>α</a:t>
            </a:r>
            <a:r>
              <a:rPr lang="en-US" altLang="en-US" sz="2000" dirty="0" err="1">
                <a:latin typeface="Lucida Sans" panose="020B0602030504020204" pitchFamily="34" charset="77"/>
              </a:rPr>
              <a:t>ν</a:t>
            </a:r>
            <a:r>
              <a:rPr lang="en-US" altLang="en-US" sz="2000" dirty="0">
                <a:latin typeface="Bookman Old Style" panose="02050604050505020204" pitchFamily="18" charset="0"/>
              </a:rPr>
              <a:t>. </a:t>
            </a:r>
          </a:p>
          <a:p>
            <a:pPr>
              <a:lnSpc>
                <a:spcPct val="120000"/>
              </a:lnSpc>
            </a:pPr>
            <a:endParaRPr lang="en-US" altLang="en-US" sz="2000" dirty="0">
              <a:latin typeface="Bookman Old Style" panose="02050604050505020204" pitchFamily="18" charset="0"/>
            </a:endParaRPr>
          </a:p>
          <a:p>
            <a:pPr>
              <a:lnSpc>
                <a:spcPct val="120000"/>
              </a:lnSpc>
            </a:pPr>
            <a:r>
              <a:rPr lang="en-US" altLang="en-US" sz="2000" dirty="0" err="1">
                <a:latin typeface="Lucida Sans" panose="020B0602030504020204" pitchFamily="34" charset="77"/>
              </a:rPr>
              <a:t>κ</a:t>
            </a:r>
            <a:r>
              <a:rPr lang="en-US" altLang="en-US" sz="2000" dirty="0">
                <a:latin typeface="Lucida Sans" panose="020B0602030504020204" pitchFamily="34" charset="77"/>
              </a:rPr>
              <a:t>α</a:t>
            </a:r>
            <a:r>
              <a:rPr lang="en-US" altLang="en-US" sz="2000" dirty="0" err="1">
                <a:latin typeface="Bookman Old Style" panose="02050604050505020204" pitchFamily="18" charset="0"/>
                <a:cs typeface="Lucida Grande" panose="020B0600040502020204" pitchFamily="34" charset="0"/>
              </a:rPr>
              <a:t>ὶ</a:t>
            </a:r>
            <a:r>
              <a:rPr lang="en-US" altLang="en-US" sz="2000" dirty="0">
                <a:latin typeface="Bookman Old Style" panose="02050604050505020204" pitchFamily="18" charset="0"/>
              </a:rPr>
              <a:t> </a:t>
            </a:r>
            <a:r>
              <a:rPr lang="en-US" altLang="en-US" sz="2000" dirty="0" err="1">
                <a:latin typeface="Lucida Sans" panose="020B0602030504020204" pitchFamily="34" charset="77"/>
              </a:rPr>
              <a:t>κ</a:t>
            </a:r>
            <a:r>
              <a:rPr lang="en-US" altLang="en-US" sz="2000" dirty="0">
                <a:latin typeface="Lucida Sans" panose="020B0602030504020204" pitchFamily="34" charset="77"/>
              </a:rPr>
              <a:t>α</a:t>
            </a:r>
            <a:r>
              <a:rPr lang="en-US" altLang="en-US" sz="2000" dirty="0" err="1">
                <a:latin typeface="Lucida Sans" panose="020B0602030504020204" pitchFamily="34" charset="77"/>
              </a:rPr>
              <a:t>τ</a:t>
            </a:r>
            <a:r>
              <a:rPr lang="en-US" altLang="en-US" sz="2000" dirty="0" err="1">
                <a:latin typeface="Bookman Old Style" panose="02050604050505020204" pitchFamily="18" charset="0"/>
              </a:rPr>
              <a:t>έ</a:t>
            </a:r>
            <a:r>
              <a:rPr lang="en-US" altLang="en-US" sz="2000" dirty="0">
                <a:latin typeface="Lucida Sans" panose="020B0602030504020204" pitchFamily="34" charset="77"/>
              </a:rPr>
              <a:t>β</a:t>
            </a:r>
            <a:r>
              <a:rPr lang="en-US" altLang="en-US" sz="2000" dirty="0" err="1">
                <a:latin typeface="Lucida Sans" panose="020B0602030504020204" pitchFamily="34" charset="77"/>
              </a:rPr>
              <a:t>η</a:t>
            </a:r>
            <a:r>
              <a:rPr lang="en-US" altLang="en-US" sz="2000" dirty="0">
                <a:latin typeface="Bookman Old Style" panose="02050604050505020204" pitchFamily="18" charset="0"/>
              </a:rPr>
              <a:t> </a:t>
            </a:r>
            <a:r>
              <a:rPr lang="en-US" altLang="en-US" sz="2000" dirty="0" err="1">
                <a:latin typeface="Bookman Old Style" panose="02050604050505020204" pitchFamily="18" charset="0"/>
                <a:cs typeface="Lucida Grande" panose="020B0600040502020204" pitchFamily="34" charset="0"/>
              </a:rPr>
              <a:t>ἡ</a:t>
            </a:r>
            <a:r>
              <a:rPr lang="en-US" altLang="en-US" sz="2000" dirty="0">
                <a:latin typeface="Bookman Old Style" panose="02050604050505020204" pitchFamily="18" charset="0"/>
              </a:rPr>
              <a:t> </a:t>
            </a:r>
            <a:r>
              <a:rPr lang="en-US" altLang="en-US" sz="2000" dirty="0">
                <a:latin typeface="Lucida Sans" panose="020B0602030504020204" pitchFamily="34" charset="77"/>
              </a:rPr>
              <a:t>β</a:t>
            </a:r>
            <a:r>
              <a:rPr lang="en-US" altLang="en-US" sz="2000" dirty="0" err="1">
                <a:latin typeface="Lucida Sans" panose="020B0602030504020204" pitchFamily="34" charset="77"/>
              </a:rPr>
              <a:t>ροχ</a:t>
            </a:r>
            <a:r>
              <a:rPr lang="en-US" altLang="en-US" sz="2000" dirty="0" err="1">
                <a:latin typeface="Bookman Old Style" panose="02050604050505020204" pitchFamily="18" charset="0"/>
                <a:cs typeface="Lucida Grande" panose="020B0600040502020204" pitchFamily="34" charset="0"/>
              </a:rPr>
              <a:t>ὴ</a:t>
            </a:r>
            <a:r>
              <a:rPr lang="en-US" altLang="en-US" sz="2000" dirty="0">
                <a:latin typeface="Bookman Old Style" panose="02050604050505020204" pitchFamily="18" charset="0"/>
              </a:rPr>
              <a:t> </a:t>
            </a:r>
            <a:r>
              <a:rPr lang="en-US" altLang="en-US" sz="2000" dirty="0" err="1">
                <a:latin typeface="Lucida Sans" panose="020B0602030504020204" pitchFamily="34" charset="77"/>
              </a:rPr>
              <a:t>κ</a:t>
            </a:r>
            <a:r>
              <a:rPr lang="en-US" altLang="en-US" sz="2000" dirty="0">
                <a:latin typeface="Lucida Sans" panose="020B0602030504020204" pitchFamily="34" charset="77"/>
              </a:rPr>
              <a:t>α</a:t>
            </a:r>
            <a:r>
              <a:rPr lang="en-US" altLang="en-US" sz="2000" dirty="0" err="1">
                <a:latin typeface="Bookman Old Style" panose="02050604050505020204" pitchFamily="18" charset="0"/>
                <a:cs typeface="Lucida Grande" panose="020B0600040502020204" pitchFamily="34" charset="0"/>
              </a:rPr>
              <a:t>ὶ</a:t>
            </a:r>
            <a:r>
              <a:rPr lang="en-US" altLang="en-US" sz="2000" dirty="0">
                <a:latin typeface="Bookman Old Style" panose="02050604050505020204" pitchFamily="18" charset="0"/>
              </a:rPr>
              <a:t> </a:t>
            </a:r>
            <a:r>
              <a:rPr lang="en-US" altLang="en-US" sz="2000" dirty="0" err="1">
                <a:latin typeface="Bookman Old Style" panose="02050604050505020204" pitchFamily="18" charset="0"/>
                <a:cs typeface="Lucida Grande" panose="020B0600040502020204" pitchFamily="34" charset="0"/>
              </a:rPr>
              <a:t>ἦ</a:t>
            </a:r>
            <a:r>
              <a:rPr lang="en-US" altLang="en-US" sz="2000" dirty="0" err="1">
                <a:latin typeface="Lucida Sans" panose="020B0602030504020204" pitchFamily="34" charset="77"/>
              </a:rPr>
              <a:t>λθον</a:t>
            </a:r>
            <a:r>
              <a:rPr lang="en-US" altLang="en-US" sz="2000" dirty="0">
                <a:latin typeface="Bookman Old Style" panose="02050604050505020204" pitchFamily="18" charset="0"/>
              </a:rPr>
              <a:t> </a:t>
            </a:r>
            <a:r>
              <a:rPr lang="en-US" altLang="en-US" sz="2000" dirty="0" err="1">
                <a:latin typeface="Lucida Sans" panose="020B0602030504020204" pitchFamily="34" charset="77"/>
              </a:rPr>
              <a:t>ο</a:t>
            </a:r>
            <a:r>
              <a:rPr lang="en-US" altLang="en-US" sz="2000" dirty="0" err="1">
                <a:latin typeface="Bookman Old Style" panose="02050604050505020204" pitchFamily="18" charset="0"/>
                <a:cs typeface="Lucida Grande" panose="020B0600040502020204" pitchFamily="34" charset="0"/>
              </a:rPr>
              <a:t>ἱ</a:t>
            </a:r>
            <a:r>
              <a:rPr lang="en-US" altLang="en-US" sz="2000" dirty="0">
                <a:latin typeface="Bookman Old Style" panose="02050604050505020204" pitchFamily="18" charset="0"/>
              </a:rPr>
              <a:t> </a:t>
            </a:r>
            <a:r>
              <a:rPr lang="en-US" altLang="en-US" sz="2000" dirty="0">
                <a:latin typeface="Lucida Sans" panose="020B0602030504020204" pitchFamily="34" charset="77"/>
              </a:rPr>
              <a:t>π</a:t>
            </a:r>
            <a:r>
              <a:rPr lang="en-US" altLang="en-US" sz="2000" dirty="0" err="1">
                <a:latin typeface="Lucida Sans" panose="020B0602030504020204" pitchFamily="34" charset="77"/>
              </a:rPr>
              <a:t>οτ</a:t>
            </a:r>
            <a:r>
              <a:rPr lang="en-US" altLang="en-US" sz="2000" dirty="0">
                <a:latin typeface="Lucida Sans" panose="020B0602030504020204" pitchFamily="34" charset="77"/>
              </a:rPr>
              <a:t>α</a:t>
            </a:r>
            <a:r>
              <a:rPr lang="en-US" altLang="en-US" sz="2000" dirty="0" err="1">
                <a:latin typeface="Lucida Sans" panose="020B0602030504020204" pitchFamily="34" charset="77"/>
              </a:rPr>
              <a:t>μο</a:t>
            </a:r>
            <a:r>
              <a:rPr lang="en-US" altLang="en-US" sz="2000" dirty="0" err="1">
                <a:latin typeface="Bookman Old Style" panose="02050604050505020204" pitchFamily="18" charset="0"/>
                <a:cs typeface="Lucida Grande" panose="020B0600040502020204" pitchFamily="34" charset="0"/>
              </a:rPr>
              <a:t>ὶ</a:t>
            </a:r>
            <a:r>
              <a:rPr lang="en-US" altLang="en-US" sz="2000" dirty="0">
                <a:latin typeface="Bookman Old Style" panose="02050604050505020204" pitchFamily="18" charset="0"/>
              </a:rPr>
              <a:t> </a:t>
            </a:r>
            <a:r>
              <a:rPr lang="en-US" altLang="en-US" sz="2000" dirty="0" err="1">
                <a:latin typeface="Lucida Sans" panose="020B0602030504020204" pitchFamily="34" charset="77"/>
              </a:rPr>
              <a:t>κ</a:t>
            </a:r>
            <a:r>
              <a:rPr lang="en-US" altLang="en-US" sz="2000" dirty="0">
                <a:latin typeface="Lucida Sans" panose="020B0602030504020204" pitchFamily="34" charset="77"/>
              </a:rPr>
              <a:t>α</a:t>
            </a:r>
            <a:r>
              <a:rPr lang="en-US" altLang="en-US" sz="2000" dirty="0" err="1">
                <a:latin typeface="Bookman Old Style" panose="02050604050505020204" pitchFamily="18" charset="0"/>
                <a:cs typeface="Lucida Grande" panose="020B0600040502020204" pitchFamily="34" charset="0"/>
              </a:rPr>
              <a:t>ὶ</a:t>
            </a:r>
            <a:r>
              <a:rPr lang="en-US" altLang="en-US" sz="2000" dirty="0">
                <a:latin typeface="Bookman Old Style" panose="02050604050505020204" pitchFamily="18" charset="0"/>
              </a:rPr>
              <a:t> </a:t>
            </a:r>
            <a:r>
              <a:rPr lang="en-US" altLang="en-US" sz="2000" dirty="0" err="1">
                <a:latin typeface="Bookman Old Style" panose="02050604050505020204" pitchFamily="18" charset="0"/>
                <a:cs typeface="Lucida Grande" panose="020B0600040502020204" pitchFamily="34" charset="0"/>
              </a:rPr>
              <a:t>ἔ</a:t>
            </a:r>
            <a:r>
              <a:rPr lang="en-US" altLang="en-US" sz="2000" dirty="0">
                <a:latin typeface="Lucida Sans" panose="020B0602030504020204" pitchFamily="34" charset="77"/>
              </a:rPr>
              <a:t>π</a:t>
            </a:r>
            <a:r>
              <a:rPr lang="en-US" altLang="en-US" sz="2000" dirty="0" err="1">
                <a:latin typeface="Lucida Sans" panose="020B0602030504020204" pitchFamily="34" charset="77"/>
              </a:rPr>
              <a:t>νευσ</a:t>
            </a:r>
            <a:r>
              <a:rPr lang="en-US" altLang="en-US" sz="2000" dirty="0">
                <a:latin typeface="Lucida Sans" panose="020B0602030504020204" pitchFamily="34" charset="77"/>
              </a:rPr>
              <a:t>α</a:t>
            </a:r>
            <a:r>
              <a:rPr lang="en-US" altLang="en-US" sz="2000" dirty="0" err="1">
                <a:latin typeface="Lucida Sans" panose="020B0602030504020204" pitchFamily="34" charset="77"/>
              </a:rPr>
              <a:t>ν</a:t>
            </a:r>
            <a:r>
              <a:rPr lang="en-US" altLang="en-US" sz="2000" dirty="0">
                <a:latin typeface="Bookman Old Style" panose="02050604050505020204" pitchFamily="18" charset="0"/>
              </a:rPr>
              <a:t> </a:t>
            </a:r>
            <a:r>
              <a:rPr lang="en-US" altLang="en-US" sz="2000" dirty="0" err="1">
                <a:latin typeface="Lucida Sans" panose="020B0602030504020204" pitchFamily="34" charset="77"/>
              </a:rPr>
              <a:t>ο</a:t>
            </a:r>
            <a:r>
              <a:rPr lang="en-US" altLang="en-US" sz="2000" dirty="0" err="1">
                <a:latin typeface="Bookman Old Style" panose="02050604050505020204" pitchFamily="18" charset="0"/>
                <a:cs typeface="Lucida Grande" panose="020B0600040502020204" pitchFamily="34" charset="0"/>
              </a:rPr>
              <a:t>ἱ</a:t>
            </a:r>
            <a:r>
              <a:rPr lang="en-US" altLang="en-US" sz="2000" dirty="0">
                <a:latin typeface="Bookman Old Style" panose="02050604050505020204" pitchFamily="18" charset="0"/>
              </a:rPr>
              <a:t> </a:t>
            </a:r>
            <a:r>
              <a:rPr lang="en-US" altLang="en-US" sz="2000" dirty="0" err="1">
                <a:latin typeface="Bookman Old Style" panose="02050604050505020204" pitchFamily="18" charset="0"/>
                <a:cs typeface="Lucida Grande" panose="020B0600040502020204" pitchFamily="34" charset="0"/>
              </a:rPr>
              <a:t>ἄ</a:t>
            </a:r>
            <a:r>
              <a:rPr lang="en-US" altLang="en-US" sz="2000" dirty="0" err="1">
                <a:latin typeface="Lucida Sans" panose="020B0602030504020204" pitchFamily="34" charset="77"/>
              </a:rPr>
              <a:t>νεμοι</a:t>
            </a:r>
            <a:r>
              <a:rPr lang="en-US" altLang="en-US" sz="2000" dirty="0">
                <a:latin typeface="Bookman Old Style" panose="02050604050505020204" pitchFamily="18" charset="0"/>
              </a:rPr>
              <a:t> </a:t>
            </a:r>
          </a:p>
          <a:p>
            <a:pPr>
              <a:lnSpc>
                <a:spcPct val="120000"/>
              </a:lnSpc>
            </a:pPr>
            <a:r>
              <a:rPr lang="en-US" altLang="en-US" sz="2000" dirty="0" err="1">
                <a:latin typeface="Lucida Sans" panose="020B0602030504020204" pitchFamily="34" charset="77"/>
              </a:rPr>
              <a:t>κ</a:t>
            </a:r>
            <a:r>
              <a:rPr lang="en-US" altLang="en-US" sz="2000" dirty="0">
                <a:latin typeface="Lucida Sans" panose="020B0602030504020204" pitchFamily="34" charset="77"/>
              </a:rPr>
              <a:t>α</a:t>
            </a:r>
            <a:r>
              <a:rPr lang="en-US" altLang="en-US" sz="2000" dirty="0" err="1">
                <a:latin typeface="Bookman Old Style" panose="02050604050505020204" pitchFamily="18" charset="0"/>
                <a:cs typeface="Lucida Grande" panose="020B0600040502020204" pitchFamily="34" charset="0"/>
              </a:rPr>
              <a:t>ὶ</a:t>
            </a:r>
            <a:r>
              <a:rPr lang="en-US" altLang="en-US" sz="2000" dirty="0">
                <a:latin typeface="Bookman Old Style" panose="02050604050505020204" pitchFamily="18" charset="0"/>
              </a:rPr>
              <a:t> </a:t>
            </a:r>
            <a:r>
              <a:rPr lang="en-US" altLang="en-US" sz="2000" dirty="0">
                <a:latin typeface="Lucida Sans" panose="020B0602030504020204" pitchFamily="34" charset="77"/>
              </a:rPr>
              <a:t>π</a:t>
            </a:r>
            <a:r>
              <a:rPr lang="en-US" altLang="en-US" sz="2000" dirty="0" err="1">
                <a:latin typeface="Lucida Sans" panose="020B0602030504020204" pitchFamily="34" charset="77"/>
              </a:rPr>
              <a:t>ροσ</a:t>
            </a:r>
            <a:r>
              <a:rPr lang="en-US" altLang="en-US" sz="2000" dirty="0" err="1">
                <a:latin typeface="Bookman Old Style" panose="02050604050505020204" pitchFamily="18" charset="0"/>
              </a:rPr>
              <a:t>έ</a:t>
            </a:r>
            <a:r>
              <a:rPr lang="en-US" altLang="en-US" sz="2000" dirty="0">
                <a:latin typeface="Lucida Sans" panose="020B0602030504020204" pitchFamily="34" charset="77"/>
              </a:rPr>
              <a:t>π</a:t>
            </a:r>
            <a:r>
              <a:rPr lang="en-US" altLang="en-US" sz="2000" dirty="0" err="1">
                <a:latin typeface="Lucida Sans" panose="020B0602030504020204" pitchFamily="34" charset="77"/>
              </a:rPr>
              <a:t>εσ</a:t>
            </a:r>
            <a:r>
              <a:rPr lang="en-US" altLang="en-US" sz="2000" dirty="0">
                <a:latin typeface="Lucida Sans" panose="020B0602030504020204" pitchFamily="34" charset="77"/>
              </a:rPr>
              <a:t>α</a:t>
            </a:r>
            <a:r>
              <a:rPr lang="en-US" altLang="en-US" sz="2000" dirty="0" err="1">
                <a:latin typeface="Lucida Sans" panose="020B0602030504020204" pitchFamily="34" charset="77"/>
              </a:rPr>
              <a:t>ν</a:t>
            </a:r>
            <a:r>
              <a:rPr lang="en-US" altLang="en-US" sz="2000" dirty="0">
                <a:latin typeface="Bookman Old Style" panose="02050604050505020204" pitchFamily="18" charset="0"/>
              </a:rPr>
              <a:t> </a:t>
            </a:r>
            <a:r>
              <a:rPr lang="en-US" altLang="en-US" sz="2000" dirty="0" err="1">
                <a:latin typeface="Lucida Sans" panose="020B0602030504020204" pitchFamily="34" charset="77"/>
              </a:rPr>
              <a:t>τ</a:t>
            </a:r>
            <a:r>
              <a:rPr lang="en-US" altLang="en-US" sz="2000" dirty="0" err="1">
                <a:latin typeface="Bookman Old Style" panose="02050604050505020204" pitchFamily="18" charset="0"/>
                <a:cs typeface="Lucida Grande" panose="020B0600040502020204" pitchFamily="34" charset="0"/>
              </a:rPr>
              <a:t>ῇ</a:t>
            </a:r>
            <a:r>
              <a:rPr lang="en-US" altLang="en-US" sz="2000" dirty="0">
                <a:latin typeface="Bookman Old Style" panose="02050604050505020204" pitchFamily="18" charset="0"/>
              </a:rPr>
              <a:t> </a:t>
            </a:r>
            <a:r>
              <a:rPr lang="en-US" altLang="en-US" sz="2000" dirty="0" err="1">
                <a:latin typeface="Lucida Sans" panose="020B0602030504020204" pitchFamily="34" charset="77"/>
              </a:rPr>
              <a:t>ο</a:t>
            </a:r>
            <a:r>
              <a:rPr lang="en-US" altLang="en-US" sz="2000" dirty="0" err="1">
                <a:latin typeface="Bookman Old Style" panose="02050604050505020204" pitchFamily="18" charset="0"/>
                <a:cs typeface="Lucida Grande" panose="020B0600040502020204" pitchFamily="34" charset="0"/>
              </a:rPr>
              <a:t>ἰ</a:t>
            </a:r>
            <a:r>
              <a:rPr lang="en-US" altLang="en-US" sz="2000" dirty="0" err="1">
                <a:latin typeface="Lucida Sans" panose="020B0602030504020204" pitchFamily="34" charset="77"/>
              </a:rPr>
              <a:t>κ</a:t>
            </a:r>
            <a:r>
              <a:rPr lang="en-US" altLang="en-US" sz="2000" dirty="0" err="1">
                <a:latin typeface="Bookman Old Style" panose="02050604050505020204" pitchFamily="18" charset="0"/>
                <a:cs typeface="Lucida Grande" panose="020B0600040502020204" pitchFamily="34" charset="0"/>
              </a:rPr>
              <a:t>ίᾳ</a:t>
            </a:r>
            <a:r>
              <a:rPr lang="en-US" altLang="en-US" sz="2000" dirty="0">
                <a:latin typeface="Bookman Old Style" panose="02050604050505020204" pitchFamily="18" charset="0"/>
              </a:rPr>
              <a:t> </a:t>
            </a:r>
            <a:r>
              <a:rPr lang="en-US" altLang="en-US" sz="2000" dirty="0" err="1">
                <a:latin typeface="Bookman Old Style" panose="02050604050505020204" pitchFamily="18" charset="0"/>
                <a:cs typeface="Lucida Grande" panose="020B0600040502020204" pitchFamily="34" charset="0"/>
              </a:rPr>
              <a:t>ἐ</a:t>
            </a:r>
            <a:r>
              <a:rPr lang="en-US" altLang="en-US" sz="2000" dirty="0" err="1">
                <a:latin typeface="Lucida Sans" panose="020B0602030504020204" pitchFamily="34" charset="77"/>
              </a:rPr>
              <a:t>κε</a:t>
            </a:r>
            <a:r>
              <a:rPr lang="en-US" altLang="en-US" sz="2000" dirty="0" err="1">
                <a:latin typeface="Bookman Old Style" panose="02050604050505020204" pitchFamily="18" charset="0"/>
                <a:cs typeface="Lucida Grande" panose="020B0600040502020204" pitchFamily="34" charset="0"/>
              </a:rPr>
              <a:t>ί</a:t>
            </a:r>
            <a:r>
              <a:rPr lang="en-US" altLang="en-US" sz="2000" dirty="0" err="1">
                <a:latin typeface="Lucida Sans" panose="020B0602030504020204" pitchFamily="34" charset="77"/>
              </a:rPr>
              <a:t>ν</a:t>
            </a:r>
            <a:r>
              <a:rPr lang="en-US" altLang="en-US" sz="2000" dirty="0" err="1">
                <a:latin typeface="Bookman Old Style" panose="02050604050505020204" pitchFamily="18" charset="0"/>
                <a:cs typeface="Lucida Grande" panose="020B0600040502020204" pitchFamily="34" charset="0"/>
              </a:rPr>
              <a:t>ῃ</a:t>
            </a:r>
            <a:r>
              <a:rPr lang="en-US" altLang="en-US" sz="2000" dirty="0">
                <a:latin typeface="Bookman Old Style" panose="02050604050505020204" pitchFamily="18" charset="0"/>
              </a:rPr>
              <a:t>, </a:t>
            </a:r>
          </a:p>
          <a:p>
            <a:pPr>
              <a:lnSpc>
                <a:spcPct val="120000"/>
              </a:lnSpc>
            </a:pPr>
            <a:r>
              <a:rPr lang="en-US" altLang="en-US" sz="2000" dirty="0" err="1">
                <a:latin typeface="Lucida Sans" panose="020B0602030504020204" pitchFamily="34" charset="77"/>
              </a:rPr>
              <a:t>κ</a:t>
            </a:r>
            <a:r>
              <a:rPr lang="en-US" altLang="en-US" sz="2000" dirty="0">
                <a:latin typeface="Lucida Sans" panose="020B0602030504020204" pitchFamily="34" charset="77"/>
              </a:rPr>
              <a:t>α</a:t>
            </a:r>
            <a:r>
              <a:rPr lang="en-US" altLang="en-US" sz="2000" dirty="0" err="1">
                <a:latin typeface="Bookman Old Style" panose="02050604050505020204" pitchFamily="18" charset="0"/>
                <a:cs typeface="Lucida Grande" panose="020B0600040502020204" pitchFamily="34" charset="0"/>
              </a:rPr>
              <a:t>ὶ</a:t>
            </a:r>
            <a:r>
              <a:rPr lang="en-US" altLang="en-US" sz="2000" dirty="0">
                <a:latin typeface="Bookman Old Style" panose="02050604050505020204" pitchFamily="18" charset="0"/>
              </a:rPr>
              <a:t> </a:t>
            </a:r>
            <a:r>
              <a:rPr lang="en-US" altLang="en-US" sz="2000" dirty="0" err="1">
                <a:latin typeface="Lucida Sans" panose="020B0602030504020204" pitchFamily="34" charset="77"/>
              </a:rPr>
              <a:t>ο</a:t>
            </a:r>
            <a:r>
              <a:rPr lang="en-US" altLang="en-US" sz="2000" dirty="0" err="1">
                <a:latin typeface="Bookman Old Style" panose="02050604050505020204" pitchFamily="18" charset="0"/>
                <a:cs typeface="Lucida Grande" panose="020B0600040502020204" pitchFamily="34" charset="0"/>
              </a:rPr>
              <a:t>ὐ</a:t>
            </a:r>
            <a:r>
              <a:rPr lang="en-US" altLang="en-US" sz="2000" dirty="0" err="1">
                <a:latin typeface="Lucida Sans" panose="020B0602030504020204" pitchFamily="34" charset="77"/>
              </a:rPr>
              <a:t>κ</a:t>
            </a:r>
            <a:r>
              <a:rPr lang="en-US" altLang="en-US" sz="2000" dirty="0">
                <a:latin typeface="Bookman Old Style" panose="02050604050505020204" pitchFamily="18" charset="0"/>
              </a:rPr>
              <a:t> </a:t>
            </a:r>
            <a:r>
              <a:rPr lang="en-US" altLang="en-US" sz="2000" dirty="0" err="1">
                <a:latin typeface="Bookman Old Style" panose="02050604050505020204" pitchFamily="18" charset="0"/>
                <a:cs typeface="Lucida Grande" panose="020B0600040502020204" pitchFamily="34" charset="0"/>
              </a:rPr>
              <a:t>ἔ</a:t>
            </a:r>
            <a:r>
              <a:rPr lang="en-US" altLang="en-US" sz="2000" dirty="0">
                <a:latin typeface="Lucida Sans" panose="020B0602030504020204" pitchFamily="34" charset="77"/>
              </a:rPr>
              <a:t>π</a:t>
            </a:r>
            <a:r>
              <a:rPr lang="en-US" altLang="en-US" sz="2000" dirty="0" err="1">
                <a:latin typeface="Lucida Sans" panose="020B0602030504020204" pitchFamily="34" charset="77"/>
              </a:rPr>
              <a:t>εσεν</a:t>
            </a:r>
            <a:r>
              <a:rPr lang="en-US" altLang="en-US" sz="2000" dirty="0">
                <a:latin typeface="Bookman Old Style" panose="02050604050505020204" pitchFamily="18" charset="0"/>
              </a:rPr>
              <a:t>, </a:t>
            </a:r>
            <a:r>
              <a:rPr lang="en-US" altLang="en-US" sz="2000" dirty="0" err="1">
                <a:latin typeface="Lucida Sans" panose="020B0602030504020204" pitchFamily="34" charset="77"/>
              </a:rPr>
              <a:t>τεθεμελ</a:t>
            </a:r>
            <a:r>
              <a:rPr lang="en-US" altLang="en-US" sz="2000" dirty="0" err="1">
                <a:latin typeface="Bookman Old Style" panose="02050604050505020204" pitchFamily="18" charset="0"/>
                <a:cs typeface="Lucida Grande" panose="020B0600040502020204" pitchFamily="34" charset="0"/>
              </a:rPr>
              <a:t>ί</a:t>
            </a:r>
            <a:r>
              <a:rPr lang="en-US" altLang="en-US" sz="2000" dirty="0" err="1">
                <a:latin typeface="Lucida Sans" panose="020B0602030504020204" pitchFamily="34" charset="77"/>
              </a:rPr>
              <a:t>ωτο</a:t>
            </a:r>
            <a:r>
              <a:rPr lang="en-US" altLang="en-US" sz="2000" dirty="0">
                <a:latin typeface="Bookman Old Style" panose="02050604050505020204" pitchFamily="18" charset="0"/>
              </a:rPr>
              <a:t> </a:t>
            </a:r>
            <a:r>
              <a:rPr lang="en-US" altLang="en-US" sz="2000" dirty="0" err="1">
                <a:latin typeface="Lucida Sans" panose="020B0602030504020204" pitchFamily="34" charset="77"/>
              </a:rPr>
              <a:t>γ</a:t>
            </a:r>
            <a:r>
              <a:rPr lang="en-US" altLang="en-US" sz="2000" dirty="0" err="1">
                <a:latin typeface="Bookman Old Style" panose="02050604050505020204" pitchFamily="18" charset="0"/>
              </a:rPr>
              <a:t>ὰ</a:t>
            </a:r>
            <a:r>
              <a:rPr lang="en-US" altLang="en-US" sz="2000" dirty="0" err="1">
                <a:latin typeface="Lucida Sans" panose="020B0602030504020204" pitchFamily="34" charset="77"/>
              </a:rPr>
              <a:t>ρ</a:t>
            </a:r>
            <a:r>
              <a:rPr lang="en-US" altLang="en-US" sz="2000" dirty="0">
                <a:latin typeface="Bookman Old Style" panose="02050604050505020204" pitchFamily="18" charset="0"/>
              </a:rPr>
              <a:t> </a:t>
            </a:r>
            <a:r>
              <a:rPr lang="en-US" altLang="en-US" sz="2000" dirty="0" err="1">
                <a:latin typeface="Bookman Old Style" panose="02050604050505020204" pitchFamily="18" charset="0"/>
                <a:cs typeface="Lucida Grande" panose="020B0600040502020204" pitchFamily="34" charset="0"/>
              </a:rPr>
              <a:t>ἐ</a:t>
            </a:r>
            <a:r>
              <a:rPr lang="en-US" altLang="en-US" sz="2000" dirty="0">
                <a:latin typeface="Lucida Sans" panose="020B0602030504020204" pitchFamily="34" charset="77"/>
              </a:rPr>
              <a:t>π</a:t>
            </a:r>
            <a:r>
              <a:rPr lang="en-US" altLang="en-US" sz="2000" dirty="0" err="1">
                <a:latin typeface="Bookman Old Style" panose="02050604050505020204" pitchFamily="18" charset="0"/>
                <a:cs typeface="Lucida Grande" panose="020B0600040502020204" pitchFamily="34" charset="0"/>
              </a:rPr>
              <a:t>ὶ</a:t>
            </a:r>
            <a:r>
              <a:rPr lang="en-US" altLang="en-US" sz="2000" dirty="0">
                <a:latin typeface="Bookman Old Style" panose="02050604050505020204" pitchFamily="18" charset="0"/>
              </a:rPr>
              <a:t> </a:t>
            </a:r>
            <a:r>
              <a:rPr lang="en-US" altLang="en-US" sz="2000" dirty="0" err="1">
                <a:latin typeface="Lucida Sans" panose="020B0602030504020204" pitchFamily="34" charset="77"/>
              </a:rPr>
              <a:t>τ</a:t>
            </a:r>
            <a:r>
              <a:rPr lang="en-US" altLang="en-US" sz="2000" dirty="0" err="1">
                <a:latin typeface="Bookman Old Style" panose="02050604050505020204" pitchFamily="18" charset="0"/>
                <a:cs typeface="Lucida Grande" panose="020B0600040502020204" pitchFamily="34" charset="0"/>
              </a:rPr>
              <a:t>ὴ</a:t>
            </a:r>
            <a:r>
              <a:rPr lang="en-US" altLang="en-US" sz="2000" dirty="0" err="1">
                <a:latin typeface="Lucida Sans" panose="020B0602030504020204" pitchFamily="34" charset="77"/>
              </a:rPr>
              <a:t>ν</a:t>
            </a:r>
            <a:r>
              <a:rPr lang="en-US" altLang="en-US" sz="2000" dirty="0">
                <a:latin typeface="Bookman Old Style" panose="02050604050505020204" pitchFamily="18" charset="0"/>
              </a:rPr>
              <a:t> </a:t>
            </a:r>
            <a:r>
              <a:rPr lang="en-US" altLang="en-US" sz="2000" dirty="0">
                <a:latin typeface="Lucida Sans" panose="020B0602030504020204" pitchFamily="34" charset="77"/>
              </a:rPr>
              <a:t>π</a:t>
            </a:r>
            <a:r>
              <a:rPr lang="en-US" altLang="en-US" sz="2000" dirty="0" err="1">
                <a:latin typeface="Bookman Old Style" panose="02050604050505020204" pitchFamily="18" charset="0"/>
              </a:rPr>
              <a:t>έ</a:t>
            </a:r>
            <a:r>
              <a:rPr lang="en-US" altLang="en-US" sz="2000" dirty="0" err="1">
                <a:latin typeface="Lucida Sans" panose="020B0602030504020204" pitchFamily="34" charset="77"/>
              </a:rPr>
              <a:t>τρ</a:t>
            </a:r>
            <a:r>
              <a:rPr lang="en-US" altLang="en-US" sz="2000" dirty="0">
                <a:latin typeface="Lucida Sans" panose="020B0602030504020204" pitchFamily="34" charset="77"/>
              </a:rPr>
              <a:t>α</a:t>
            </a:r>
            <a:r>
              <a:rPr lang="en-US" altLang="en-US" sz="2000" dirty="0" err="1">
                <a:latin typeface="Lucida Sans" panose="020B0602030504020204" pitchFamily="34" charset="77"/>
              </a:rPr>
              <a:t>ν</a:t>
            </a:r>
            <a:r>
              <a:rPr lang="en-US" altLang="en-US" sz="2000" dirty="0">
                <a:latin typeface="Bookman Old Style" panose="02050604050505020204" pitchFamily="18" charset="0"/>
              </a:rPr>
              <a:t>. </a:t>
            </a:r>
          </a:p>
          <a:p>
            <a:pPr>
              <a:lnSpc>
                <a:spcPct val="120000"/>
              </a:lnSpc>
            </a:pPr>
            <a:endParaRPr lang="en-US" altLang="en-US" sz="2000" dirty="0">
              <a:latin typeface="Bookman Old Style" panose="02050604050505020204" pitchFamily="18" charset="0"/>
            </a:endParaRPr>
          </a:p>
        </p:txBody>
      </p:sp>
      <p:sp>
        <p:nvSpPr>
          <p:cNvPr id="340996" name="Text Box 4">
            <a:extLst>
              <a:ext uri="{FF2B5EF4-FFF2-40B4-BE49-F238E27FC236}">
                <a16:creationId xmlns:a16="http://schemas.microsoft.com/office/drawing/2014/main" id="{3506C504-4092-659C-A586-6B6762739F6A}"/>
              </a:ext>
            </a:extLst>
          </p:cNvPr>
          <p:cNvSpPr txBox="1">
            <a:spLocks noChangeArrowheads="1"/>
          </p:cNvSpPr>
          <p:nvPr/>
        </p:nvSpPr>
        <p:spPr bwMode="auto">
          <a:xfrm>
            <a:off x="1219200" y="0"/>
            <a:ext cx="5230813" cy="82232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b="1">
                <a:solidFill>
                  <a:schemeClr val="tx1"/>
                </a:solidFill>
              </a:rPr>
              <a:t>A two-part simile in folk-tale idiom </a:t>
            </a:r>
          </a:p>
          <a:p>
            <a:r>
              <a:rPr lang="en-US" altLang="en-US" b="1">
                <a:solidFill>
                  <a:schemeClr val="tx1"/>
                </a:solidFill>
              </a:rPr>
              <a:t>(c. 100 AD)</a:t>
            </a:r>
            <a:endParaRPr lang="en-US" altLang="en-US">
              <a:solidFill>
                <a:schemeClr val="tx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Rectangle 2">
            <a:extLst>
              <a:ext uri="{FF2B5EF4-FFF2-40B4-BE49-F238E27FC236}">
                <a16:creationId xmlns:a16="http://schemas.microsoft.com/office/drawing/2014/main" id="{8E3E898D-B720-6C68-CFA2-5F755AB61878}"/>
              </a:ext>
            </a:extLst>
          </p:cNvPr>
          <p:cNvSpPr>
            <a:spLocks noGrp="1" noChangeArrowheads="1"/>
          </p:cNvSpPr>
          <p:nvPr>
            <p:ph type="title"/>
          </p:nvPr>
        </p:nvSpPr>
        <p:spPr/>
        <p:txBody>
          <a:bodyPr/>
          <a:lstStyle/>
          <a:p>
            <a:endParaRPr lang="en-US" altLang="en-US"/>
          </a:p>
        </p:txBody>
      </p:sp>
      <p:sp>
        <p:nvSpPr>
          <p:cNvPr id="342019" name="Rectangle 3">
            <a:extLst>
              <a:ext uri="{FF2B5EF4-FFF2-40B4-BE49-F238E27FC236}">
                <a16:creationId xmlns:a16="http://schemas.microsoft.com/office/drawing/2014/main" id="{D4741C37-B2BC-377F-1236-653700D13EAD}"/>
              </a:ext>
            </a:extLst>
          </p:cNvPr>
          <p:cNvSpPr>
            <a:spLocks noGrp="1" noChangeArrowheads="1"/>
          </p:cNvSpPr>
          <p:nvPr>
            <p:ph type="body" idx="1"/>
          </p:nvPr>
        </p:nvSpPr>
        <p:spPr/>
        <p:txBody>
          <a:bodyPr/>
          <a:lstStyle/>
          <a:p>
            <a:pPr>
              <a:lnSpc>
                <a:spcPct val="120000"/>
              </a:lnSpc>
            </a:pPr>
            <a:r>
              <a:rPr lang="en-US" altLang="en-US" sz="2000" dirty="0" err="1">
                <a:latin typeface="Lucida Sans" panose="020B0602030504020204" pitchFamily="34" charset="77"/>
              </a:rPr>
              <a:t>κ</a:t>
            </a:r>
            <a:r>
              <a:rPr lang="en-US" altLang="en-US" sz="2000" dirty="0">
                <a:latin typeface="Lucida Sans" panose="020B0602030504020204" pitchFamily="34" charset="77"/>
              </a:rPr>
              <a:t>α</a:t>
            </a:r>
            <a:r>
              <a:rPr lang="en-US" altLang="en-US" sz="2000" dirty="0" err="1">
                <a:latin typeface="Bookman Old Style" panose="02050604050505020204" pitchFamily="18" charset="0"/>
                <a:cs typeface="Lucida Grande" panose="020B0600040502020204" pitchFamily="34" charset="0"/>
              </a:rPr>
              <a:t>ὶ</a:t>
            </a:r>
            <a:r>
              <a:rPr lang="en-US" altLang="en-US" sz="2000" dirty="0">
                <a:latin typeface="Bookman Old Style" panose="02050604050505020204" pitchFamily="18" charset="0"/>
              </a:rPr>
              <a:t> </a:t>
            </a:r>
            <a:r>
              <a:rPr lang="en-US" altLang="en-US" sz="2000" dirty="0">
                <a:latin typeface="Lucida Sans" panose="020B0602030504020204" pitchFamily="34" charset="77"/>
              </a:rPr>
              <a:t>π</a:t>
            </a:r>
            <a:r>
              <a:rPr lang="en-US" altLang="en-US" sz="2000" dirty="0" err="1">
                <a:latin typeface="Bookman Old Style" panose="02050604050505020204" pitchFamily="18" charset="0"/>
                <a:cs typeface="Lucida Grande" panose="020B0600040502020204" pitchFamily="34" charset="0"/>
              </a:rPr>
              <a:t>ᾶ</a:t>
            </a:r>
            <a:r>
              <a:rPr lang="en-US" altLang="en-US" sz="2000" dirty="0" err="1">
                <a:latin typeface="Lucida Sans" panose="020B0602030504020204" pitchFamily="34" charset="77"/>
              </a:rPr>
              <a:t>ς</a:t>
            </a:r>
            <a:r>
              <a:rPr lang="en-US" altLang="en-US" sz="2000" dirty="0">
                <a:latin typeface="Bookman Old Style" panose="02050604050505020204" pitchFamily="18" charset="0"/>
              </a:rPr>
              <a:t> </a:t>
            </a:r>
            <a:r>
              <a:rPr lang="en-US" altLang="en-US" sz="2000" dirty="0" err="1">
                <a:latin typeface="Bookman Old Style" panose="02050604050505020204" pitchFamily="18" charset="0"/>
                <a:cs typeface="Lucida Grande" panose="020B0600040502020204" pitchFamily="34" charset="0"/>
              </a:rPr>
              <a:t>ὁ</a:t>
            </a:r>
            <a:r>
              <a:rPr lang="en-US" altLang="en-US" sz="2000" dirty="0">
                <a:latin typeface="Bookman Old Style" panose="02050604050505020204" pitchFamily="18" charset="0"/>
              </a:rPr>
              <a:t> </a:t>
            </a:r>
            <a:r>
              <a:rPr lang="en-US" altLang="en-US" sz="2000" dirty="0" err="1">
                <a:latin typeface="Bookman Old Style" panose="02050604050505020204" pitchFamily="18" charset="0"/>
                <a:cs typeface="Lucida Grande" panose="020B0600040502020204" pitchFamily="34" charset="0"/>
              </a:rPr>
              <a:t>ἀ</a:t>
            </a:r>
            <a:r>
              <a:rPr lang="en-US" altLang="en-US" sz="2000" dirty="0" err="1">
                <a:latin typeface="Lucida Sans" panose="020B0602030504020204" pitchFamily="34" charset="77"/>
              </a:rPr>
              <a:t>κο</a:t>
            </a:r>
            <a:r>
              <a:rPr lang="en-US" altLang="en-US" sz="2000" dirty="0" err="1">
                <a:latin typeface="Bookman Old Style" panose="02050604050505020204" pitchFamily="18" charset="0"/>
                <a:cs typeface="Lucida Grande" panose="020B0600040502020204" pitchFamily="34" charset="0"/>
              </a:rPr>
              <a:t>ύ</a:t>
            </a:r>
            <a:r>
              <a:rPr lang="en-US" altLang="en-US" sz="2000" dirty="0" err="1">
                <a:latin typeface="Lucida Sans" panose="020B0602030504020204" pitchFamily="34" charset="77"/>
              </a:rPr>
              <a:t>ων</a:t>
            </a:r>
            <a:r>
              <a:rPr lang="en-US" altLang="en-US" sz="2000" dirty="0">
                <a:latin typeface="Bookman Old Style" panose="02050604050505020204" pitchFamily="18" charset="0"/>
              </a:rPr>
              <a:t> </a:t>
            </a:r>
            <a:r>
              <a:rPr lang="en-US" altLang="en-US" sz="2000" dirty="0" err="1">
                <a:latin typeface="Lucida Sans" panose="020B0602030504020204" pitchFamily="34" charset="77"/>
              </a:rPr>
              <a:t>μου</a:t>
            </a:r>
            <a:r>
              <a:rPr lang="en-US" altLang="en-US" sz="2000" dirty="0">
                <a:latin typeface="Bookman Old Style" panose="02050604050505020204" pitchFamily="18" charset="0"/>
              </a:rPr>
              <a:t> </a:t>
            </a:r>
            <a:r>
              <a:rPr lang="en-US" altLang="en-US" sz="2000" dirty="0" err="1">
                <a:latin typeface="Lucida Sans" panose="020B0602030504020204" pitchFamily="34" charset="77"/>
              </a:rPr>
              <a:t>το</a:t>
            </a:r>
            <a:r>
              <a:rPr lang="en-US" altLang="en-US" sz="2000" dirty="0" err="1">
                <a:latin typeface="Bookman Old Style" panose="02050604050505020204" pitchFamily="18" charset="0"/>
                <a:cs typeface="Lucida Grande" panose="020B0600040502020204" pitchFamily="34" charset="0"/>
              </a:rPr>
              <a:t>ὺ</a:t>
            </a:r>
            <a:r>
              <a:rPr lang="en-US" altLang="en-US" sz="2000" dirty="0" err="1">
                <a:latin typeface="Lucida Sans" panose="020B0602030504020204" pitchFamily="34" charset="77"/>
              </a:rPr>
              <a:t>ς</a:t>
            </a:r>
            <a:r>
              <a:rPr lang="en-US" altLang="en-US" sz="2000" dirty="0">
                <a:latin typeface="Bookman Old Style" panose="02050604050505020204" pitchFamily="18" charset="0"/>
              </a:rPr>
              <a:t> </a:t>
            </a:r>
            <a:r>
              <a:rPr lang="en-US" altLang="en-US" sz="2000" dirty="0" err="1">
                <a:latin typeface="Lucida Sans" panose="020B0602030504020204" pitchFamily="34" charset="77"/>
              </a:rPr>
              <a:t>λ</a:t>
            </a:r>
            <a:r>
              <a:rPr lang="en-US" altLang="en-US" sz="2000" dirty="0" err="1">
                <a:latin typeface="Bookman Old Style" panose="02050604050505020204" pitchFamily="18" charset="0"/>
                <a:cs typeface="Lucida Grande" panose="020B0600040502020204" pitchFamily="34" charset="0"/>
              </a:rPr>
              <a:t>ό</a:t>
            </a:r>
            <a:r>
              <a:rPr lang="en-US" altLang="en-US" sz="2000" dirty="0" err="1">
                <a:latin typeface="Lucida Sans" panose="020B0602030504020204" pitchFamily="34" charset="77"/>
              </a:rPr>
              <a:t>γους</a:t>
            </a:r>
            <a:r>
              <a:rPr lang="en-US" altLang="en-US" sz="2000" dirty="0">
                <a:latin typeface="Bookman Old Style" panose="02050604050505020204" pitchFamily="18" charset="0"/>
              </a:rPr>
              <a:t> </a:t>
            </a:r>
            <a:r>
              <a:rPr lang="en-US" altLang="en-US" sz="2000" dirty="0" err="1">
                <a:latin typeface="Lucida Sans" panose="020B0602030504020204" pitchFamily="34" charset="77"/>
              </a:rPr>
              <a:t>το</a:t>
            </a:r>
            <a:r>
              <a:rPr lang="en-US" altLang="en-US" sz="2000" dirty="0" err="1">
                <a:latin typeface="Bookman Old Style" panose="02050604050505020204" pitchFamily="18" charset="0"/>
                <a:cs typeface="Lucida Grande" panose="020B0600040502020204" pitchFamily="34" charset="0"/>
              </a:rPr>
              <a:t>ύ</a:t>
            </a:r>
            <a:r>
              <a:rPr lang="en-US" altLang="en-US" sz="2000" dirty="0" err="1">
                <a:latin typeface="Lucida Sans" panose="020B0602030504020204" pitchFamily="34" charset="77"/>
              </a:rPr>
              <a:t>τους</a:t>
            </a:r>
            <a:r>
              <a:rPr lang="en-US" altLang="en-US" sz="2000" dirty="0">
                <a:latin typeface="Bookman Old Style" panose="02050604050505020204" pitchFamily="18" charset="0"/>
              </a:rPr>
              <a:t> </a:t>
            </a:r>
            <a:r>
              <a:rPr lang="en-US" altLang="en-US" sz="2000" dirty="0" err="1">
                <a:latin typeface="Lucida Sans" panose="020B0602030504020204" pitchFamily="34" charset="77"/>
              </a:rPr>
              <a:t>κ</a:t>
            </a:r>
            <a:r>
              <a:rPr lang="en-US" altLang="en-US" sz="2000" dirty="0">
                <a:latin typeface="Lucida Sans" panose="020B0602030504020204" pitchFamily="34" charset="77"/>
              </a:rPr>
              <a:t>α</a:t>
            </a:r>
            <a:r>
              <a:rPr lang="en-US" altLang="en-US" sz="2000" dirty="0" err="1">
                <a:latin typeface="Bookman Old Style" panose="02050604050505020204" pitchFamily="18" charset="0"/>
                <a:cs typeface="Lucida Grande" panose="020B0600040502020204" pitchFamily="34" charset="0"/>
              </a:rPr>
              <a:t>ὶ</a:t>
            </a:r>
            <a:r>
              <a:rPr lang="en-US" altLang="en-US" sz="2000" dirty="0">
                <a:latin typeface="Bookman Old Style" panose="02050604050505020204" pitchFamily="18" charset="0"/>
              </a:rPr>
              <a:t> </a:t>
            </a:r>
            <a:r>
              <a:rPr lang="en-US" altLang="en-US" sz="2000" dirty="0" err="1">
                <a:latin typeface="Lucida Sans" panose="020B0602030504020204" pitchFamily="34" charset="77"/>
              </a:rPr>
              <a:t>μ</a:t>
            </a:r>
            <a:r>
              <a:rPr lang="en-US" altLang="en-US" sz="2000" dirty="0" err="1">
                <a:latin typeface="Bookman Old Style" panose="02050604050505020204" pitchFamily="18" charset="0"/>
                <a:cs typeface="Lucida Grande" panose="020B0600040502020204" pitchFamily="34" charset="0"/>
              </a:rPr>
              <a:t>ὴ</a:t>
            </a:r>
            <a:r>
              <a:rPr lang="en-US" altLang="en-US" sz="2000" dirty="0">
                <a:latin typeface="Bookman Old Style" panose="02050604050505020204" pitchFamily="18" charset="0"/>
              </a:rPr>
              <a:t> </a:t>
            </a:r>
            <a:r>
              <a:rPr lang="en-US" altLang="en-US" sz="2000" dirty="0">
                <a:latin typeface="Lucida Sans" panose="020B0602030504020204" pitchFamily="34" charset="77"/>
              </a:rPr>
              <a:t>π</a:t>
            </a:r>
            <a:r>
              <a:rPr lang="en-US" altLang="en-US" sz="2000" dirty="0" err="1">
                <a:latin typeface="Lucida Sans" panose="020B0602030504020204" pitchFamily="34" charset="77"/>
              </a:rPr>
              <a:t>οι</a:t>
            </a:r>
            <a:r>
              <a:rPr lang="en-US" altLang="en-US" sz="2000" dirty="0" err="1">
                <a:latin typeface="Bookman Old Style" panose="02050604050505020204" pitchFamily="18" charset="0"/>
                <a:cs typeface="Lucida Grande" panose="020B0600040502020204" pitchFamily="34" charset="0"/>
              </a:rPr>
              <a:t>ῶ</a:t>
            </a:r>
            <a:r>
              <a:rPr lang="en-US" altLang="en-US" sz="2000" dirty="0" err="1">
                <a:latin typeface="Lucida Sans" panose="020B0602030504020204" pitchFamily="34" charset="77"/>
              </a:rPr>
              <a:t>ν</a:t>
            </a:r>
            <a:r>
              <a:rPr lang="en-US" altLang="en-US" sz="2000" dirty="0">
                <a:latin typeface="Bookman Old Style" panose="02050604050505020204" pitchFamily="18" charset="0"/>
              </a:rPr>
              <a:t> </a:t>
            </a:r>
            <a:r>
              <a:rPr lang="en-US" altLang="en-US" sz="2000" dirty="0">
                <a:latin typeface="Lucida Sans" panose="020B0602030504020204" pitchFamily="34" charset="77"/>
              </a:rPr>
              <a:t>α</a:t>
            </a:r>
            <a:r>
              <a:rPr lang="en-US" altLang="en-US" sz="2000" dirty="0" err="1">
                <a:latin typeface="Bookman Old Style" panose="02050604050505020204" pitchFamily="18" charset="0"/>
                <a:cs typeface="Lucida Grande" panose="020B0600040502020204" pitchFamily="34" charset="0"/>
              </a:rPr>
              <a:t>ὐ</a:t>
            </a:r>
            <a:r>
              <a:rPr lang="en-US" altLang="en-US" sz="2000" dirty="0" err="1">
                <a:latin typeface="Lucida Sans" panose="020B0602030504020204" pitchFamily="34" charset="77"/>
              </a:rPr>
              <a:t>το</a:t>
            </a:r>
            <a:r>
              <a:rPr lang="en-US" altLang="en-US" sz="2000" dirty="0" err="1">
                <a:latin typeface="Bookman Old Style" panose="02050604050505020204" pitchFamily="18" charset="0"/>
                <a:cs typeface="Lucida Grande" panose="020B0600040502020204" pitchFamily="34" charset="0"/>
              </a:rPr>
              <a:t>ὺ</a:t>
            </a:r>
            <a:r>
              <a:rPr lang="en-US" altLang="en-US" sz="2000" dirty="0" err="1">
                <a:latin typeface="Lucida Sans" panose="020B0602030504020204" pitchFamily="34" charset="77"/>
              </a:rPr>
              <a:t>ς</a:t>
            </a:r>
            <a:r>
              <a:rPr lang="en-US" altLang="en-US" sz="2000" dirty="0">
                <a:latin typeface="Bookman Old Style" panose="02050604050505020204" pitchFamily="18" charset="0"/>
              </a:rPr>
              <a:t> </a:t>
            </a:r>
          </a:p>
          <a:p>
            <a:pPr>
              <a:lnSpc>
                <a:spcPct val="120000"/>
              </a:lnSpc>
            </a:pPr>
            <a:r>
              <a:rPr lang="en-US" altLang="en-US" sz="2000" dirty="0" err="1">
                <a:latin typeface="Bookman Old Style" panose="02050604050505020204" pitchFamily="18" charset="0"/>
                <a:cs typeface="Lucida Grande" panose="020B0600040502020204" pitchFamily="34" charset="0"/>
              </a:rPr>
              <a:t>ὁ</a:t>
            </a:r>
            <a:r>
              <a:rPr lang="en-US" altLang="en-US" sz="2000" dirty="0" err="1">
                <a:latin typeface="Lucida Sans" panose="020B0602030504020204" pitchFamily="34" charset="77"/>
              </a:rPr>
              <a:t>μοιωθ</a:t>
            </a:r>
            <a:r>
              <a:rPr lang="en-US" altLang="en-US" sz="2000" dirty="0" err="1">
                <a:latin typeface="Bookman Old Style" panose="02050604050505020204" pitchFamily="18" charset="0"/>
                <a:cs typeface="Lucida Grande" panose="020B0600040502020204" pitchFamily="34" charset="0"/>
              </a:rPr>
              <a:t>ή</a:t>
            </a:r>
            <a:r>
              <a:rPr lang="en-US" altLang="en-US" sz="2000" dirty="0" err="1">
                <a:latin typeface="Lucida Sans" panose="020B0602030504020204" pitchFamily="34" charset="77"/>
              </a:rPr>
              <a:t>σετ</a:t>
            </a:r>
            <a:r>
              <a:rPr lang="en-US" altLang="en-US" sz="2000" dirty="0">
                <a:latin typeface="Lucida Sans" panose="020B0602030504020204" pitchFamily="34" charset="77"/>
              </a:rPr>
              <a:t>α</a:t>
            </a:r>
            <a:r>
              <a:rPr lang="en-US" altLang="en-US" sz="2000" dirty="0" err="1">
                <a:latin typeface="Lucida Sans" panose="020B0602030504020204" pitchFamily="34" charset="77"/>
              </a:rPr>
              <a:t>ι</a:t>
            </a:r>
            <a:r>
              <a:rPr lang="en-US" altLang="en-US" sz="2000" dirty="0">
                <a:latin typeface="Bookman Old Style" panose="02050604050505020204" pitchFamily="18" charset="0"/>
              </a:rPr>
              <a:t> </a:t>
            </a:r>
            <a:r>
              <a:rPr lang="en-US" altLang="en-US" sz="2000" dirty="0" err="1">
                <a:latin typeface="Bookman Old Style" panose="02050604050505020204" pitchFamily="18" charset="0"/>
                <a:cs typeface="Lucida Grande" panose="020B0600040502020204" pitchFamily="34" charset="0"/>
              </a:rPr>
              <a:t>ἀ</a:t>
            </a:r>
            <a:r>
              <a:rPr lang="en-US" altLang="en-US" sz="2000" dirty="0" err="1">
                <a:latin typeface="Lucida Sans" panose="020B0602030504020204" pitchFamily="34" charset="77"/>
              </a:rPr>
              <a:t>νδρ</a:t>
            </a:r>
            <a:r>
              <a:rPr lang="en-US" altLang="en-US" sz="2000" dirty="0" err="1">
                <a:latin typeface="Bookman Old Style" panose="02050604050505020204" pitchFamily="18" charset="0"/>
                <a:cs typeface="Lucida Grande" panose="020B0600040502020204" pitchFamily="34" charset="0"/>
              </a:rPr>
              <a:t>ὶ</a:t>
            </a:r>
            <a:r>
              <a:rPr lang="en-US" altLang="en-US" sz="2000" dirty="0">
                <a:latin typeface="Bookman Old Style" panose="02050604050505020204" pitchFamily="18" charset="0"/>
              </a:rPr>
              <a:t> </a:t>
            </a:r>
            <a:r>
              <a:rPr lang="en-US" altLang="en-US" sz="2000" dirty="0" err="1">
                <a:latin typeface="Lucida Sans" panose="020B0602030504020204" pitchFamily="34" charset="77"/>
              </a:rPr>
              <a:t>μωρ</a:t>
            </a:r>
            <a:r>
              <a:rPr lang="en-US" altLang="en-US" sz="2000" dirty="0" err="1">
                <a:latin typeface="Bookman Old Style" panose="02050604050505020204" pitchFamily="18" charset="0"/>
                <a:cs typeface="Lucida Grande" panose="020B0600040502020204" pitchFamily="34" charset="0"/>
              </a:rPr>
              <a:t>ῷ</a:t>
            </a:r>
            <a:r>
              <a:rPr lang="en-US" altLang="en-US" sz="2000" dirty="0">
                <a:latin typeface="Bookman Old Style" panose="02050604050505020204" pitchFamily="18" charset="0"/>
              </a:rPr>
              <a:t>, </a:t>
            </a:r>
            <a:r>
              <a:rPr lang="en-US" altLang="en-US" sz="2000" dirty="0" err="1">
                <a:latin typeface="Bookman Old Style" panose="02050604050505020204" pitchFamily="18" charset="0"/>
                <a:cs typeface="Lucida Grande" panose="020B0600040502020204" pitchFamily="34" charset="0"/>
              </a:rPr>
              <a:t>ὅ</a:t>
            </a:r>
            <a:r>
              <a:rPr lang="en-US" altLang="en-US" sz="2000" dirty="0" err="1">
                <a:latin typeface="Lucida Sans" panose="020B0602030504020204" pitchFamily="34" charset="77"/>
              </a:rPr>
              <a:t>στις</a:t>
            </a:r>
            <a:r>
              <a:rPr lang="en-US" altLang="en-US" sz="2000" dirty="0">
                <a:latin typeface="Bookman Old Style" panose="02050604050505020204" pitchFamily="18" charset="0"/>
              </a:rPr>
              <a:t> </a:t>
            </a:r>
            <a:r>
              <a:rPr lang="en-US" altLang="en-US" sz="2000" dirty="0" err="1">
                <a:latin typeface="Bookman Old Style" panose="02050604050505020204" pitchFamily="18" charset="0"/>
                <a:cs typeface="Lucida Grande" panose="020B0600040502020204" pitchFamily="34" charset="0"/>
              </a:rPr>
              <a:t>ᾠ</a:t>
            </a:r>
            <a:r>
              <a:rPr lang="en-US" altLang="en-US" sz="2000" dirty="0" err="1">
                <a:latin typeface="Lucida Sans" panose="020B0602030504020204" pitchFamily="34" charset="77"/>
              </a:rPr>
              <a:t>κοδ</a:t>
            </a:r>
            <a:r>
              <a:rPr lang="en-US" altLang="en-US" sz="2000" dirty="0" err="1">
                <a:latin typeface="Bookman Old Style" panose="02050604050505020204" pitchFamily="18" charset="0"/>
                <a:cs typeface="Lucida Grande" panose="020B0600040502020204" pitchFamily="34" charset="0"/>
              </a:rPr>
              <a:t>ό</a:t>
            </a:r>
            <a:r>
              <a:rPr lang="en-US" altLang="en-US" sz="2000" dirty="0" err="1">
                <a:latin typeface="Lucida Sans" panose="020B0602030504020204" pitchFamily="34" charset="77"/>
              </a:rPr>
              <a:t>μησεν</a:t>
            </a:r>
            <a:r>
              <a:rPr lang="en-US" altLang="en-US" sz="2000" dirty="0">
                <a:latin typeface="Bookman Old Style" panose="02050604050505020204" pitchFamily="18" charset="0"/>
              </a:rPr>
              <a:t> </a:t>
            </a:r>
            <a:r>
              <a:rPr lang="en-US" altLang="en-US" sz="2000" dirty="0">
                <a:latin typeface="Lucida Sans" panose="020B0602030504020204" pitchFamily="34" charset="77"/>
              </a:rPr>
              <a:t>α</a:t>
            </a:r>
            <a:r>
              <a:rPr lang="en-US" altLang="en-US" sz="2000" dirty="0" err="1">
                <a:latin typeface="Bookman Old Style" panose="02050604050505020204" pitchFamily="18" charset="0"/>
                <a:cs typeface="Lucida Grande" panose="020B0600040502020204" pitchFamily="34" charset="0"/>
              </a:rPr>
              <a:t>ὐ</a:t>
            </a:r>
            <a:r>
              <a:rPr lang="en-US" altLang="en-US" sz="2000" dirty="0" err="1">
                <a:latin typeface="Lucida Sans" panose="020B0602030504020204" pitchFamily="34" charset="77"/>
              </a:rPr>
              <a:t>το</a:t>
            </a:r>
            <a:r>
              <a:rPr lang="en-US" altLang="en-US" sz="2000" dirty="0" err="1">
                <a:latin typeface="Bookman Old Style" panose="02050604050505020204" pitchFamily="18" charset="0"/>
                <a:cs typeface="Lucida Grande" panose="020B0600040502020204" pitchFamily="34" charset="0"/>
              </a:rPr>
              <a:t>ῦ</a:t>
            </a:r>
            <a:r>
              <a:rPr lang="en-US" altLang="en-US" sz="2000" dirty="0">
                <a:latin typeface="Bookman Old Style" panose="02050604050505020204" pitchFamily="18" charset="0"/>
              </a:rPr>
              <a:t> </a:t>
            </a:r>
            <a:r>
              <a:rPr lang="en-US" altLang="en-US" sz="2000" dirty="0" err="1">
                <a:latin typeface="Lucida Sans" panose="020B0602030504020204" pitchFamily="34" charset="77"/>
              </a:rPr>
              <a:t>τ</a:t>
            </a:r>
            <a:r>
              <a:rPr lang="en-US" altLang="en-US" sz="2000" dirty="0" err="1">
                <a:latin typeface="Bookman Old Style" panose="02050604050505020204" pitchFamily="18" charset="0"/>
                <a:cs typeface="Lucida Grande" panose="020B0600040502020204" pitchFamily="34" charset="0"/>
              </a:rPr>
              <a:t>ὴ</a:t>
            </a:r>
            <a:r>
              <a:rPr lang="en-US" altLang="en-US" sz="2000" dirty="0" err="1">
                <a:latin typeface="Lucida Sans" panose="020B0602030504020204" pitchFamily="34" charset="77"/>
              </a:rPr>
              <a:t>ν</a:t>
            </a:r>
            <a:r>
              <a:rPr lang="en-US" altLang="en-US" sz="2000" dirty="0">
                <a:latin typeface="Bookman Old Style" panose="02050604050505020204" pitchFamily="18" charset="0"/>
              </a:rPr>
              <a:t> </a:t>
            </a:r>
            <a:r>
              <a:rPr lang="en-US" altLang="en-US" sz="2000" dirty="0" err="1">
                <a:latin typeface="Lucida Sans" panose="020B0602030504020204" pitchFamily="34" charset="77"/>
              </a:rPr>
              <a:t>ο</a:t>
            </a:r>
            <a:r>
              <a:rPr lang="en-US" altLang="en-US" sz="2000" dirty="0" err="1">
                <a:latin typeface="Bookman Old Style" panose="02050604050505020204" pitchFamily="18" charset="0"/>
                <a:cs typeface="Lucida Grande" panose="020B0600040502020204" pitchFamily="34" charset="0"/>
              </a:rPr>
              <a:t>ἰ</a:t>
            </a:r>
            <a:r>
              <a:rPr lang="en-US" altLang="en-US" sz="2000" dirty="0" err="1">
                <a:latin typeface="Lucida Sans" panose="020B0602030504020204" pitchFamily="34" charset="77"/>
              </a:rPr>
              <a:t>κ</a:t>
            </a:r>
            <a:r>
              <a:rPr lang="en-US" altLang="en-US" sz="2000" dirty="0" err="1">
                <a:latin typeface="Bookman Old Style" panose="02050604050505020204" pitchFamily="18" charset="0"/>
                <a:cs typeface="Lucida Grande" panose="020B0600040502020204" pitchFamily="34" charset="0"/>
              </a:rPr>
              <a:t>ί</a:t>
            </a:r>
            <a:r>
              <a:rPr lang="en-US" altLang="en-US" sz="2000" dirty="0">
                <a:latin typeface="Lucida Sans" panose="020B0602030504020204" pitchFamily="34" charset="77"/>
              </a:rPr>
              <a:t>α</a:t>
            </a:r>
            <a:r>
              <a:rPr lang="en-US" altLang="en-US" sz="2000" dirty="0" err="1">
                <a:latin typeface="Lucida Sans" panose="020B0602030504020204" pitchFamily="34" charset="77"/>
              </a:rPr>
              <a:t>ν</a:t>
            </a:r>
            <a:r>
              <a:rPr lang="en-US" altLang="en-US" sz="2000" dirty="0">
                <a:latin typeface="Bookman Old Style" panose="02050604050505020204" pitchFamily="18" charset="0"/>
              </a:rPr>
              <a:t> </a:t>
            </a:r>
            <a:r>
              <a:rPr lang="en-US" altLang="en-US" sz="2000" dirty="0" err="1">
                <a:latin typeface="Bookman Old Style" panose="02050604050505020204" pitchFamily="18" charset="0"/>
                <a:cs typeface="Lucida Grande" panose="020B0600040502020204" pitchFamily="34" charset="0"/>
              </a:rPr>
              <a:t>ἐ</a:t>
            </a:r>
            <a:r>
              <a:rPr lang="en-US" altLang="en-US" sz="2000" dirty="0">
                <a:latin typeface="Lucida Sans" panose="020B0602030504020204" pitchFamily="34" charset="77"/>
              </a:rPr>
              <a:t>π</a:t>
            </a:r>
            <a:r>
              <a:rPr lang="en-US" altLang="en-US" sz="2000" dirty="0" err="1">
                <a:latin typeface="Bookman Old Style" panose="02050604050505020204" pitchFamily="18" charset="0"/>
                <a:cs typeface="Lucida Grande" panose="020B0600040502020204" pitchFamily="34" charset="0"/>
              </a:rPr>
              <a:t>ὶ</a:t>
            </a:r>
            <a:r>
              <a:rPr lang="en-US" altLang="en-US" sz="2000" dirty="0">
                <a:latin typeface="Bookman Old Style" panose="02050604050505020204" pitchFamily="18" charset="0"/>
              </a:rPr>
              <a:t> </a:t>
            </a:r>
            <a:r>
              <a:rPr lang="en-US" altLang="en-US" sz="2000" dirty="0" err="1">
                <a:latin typeface="Lucida Sans" panose="020B0602030504020204" pitchFamily="34" charset="77"/>
              </a:rPr>
              <a:t>τ</a:t>
            </a:r>
            <a:r>
              <a:rPr lang="en-US" altLang="en-US" sz="2000" dirty="0" err="1">
                <a:latin typeface="Bookman Old Style" panose="02050604050505020204" pitchFamily="18" charset="0"/>
                <a:cs typeface="Lucida Grande" panose="020B0600040502020204" pitchFamily="34" charset="0"/>
              </a:rPr>
              <a:t>ὴ</a:t>
            </a:r>
            <a:r>
              <a:rPr lang="en-US" altLang="en-US" sz="2000" dirty="0" err="1">
                <a:latin typeface="Lucida Sans" panose="020B0602030504020204" pitchFamily="34" charset="77"/>
              </a:rPr>
              <a:t>ν</a:t>
            </a:r>
            <a:r>
              <a:rPr lang="en-US" altLang="en-US" sz="2000" dirty="0">
                <a:latin typeface="Bookman Old Style" panose="02050604050505020204" pitchFamily="18" charset="0"/>
              </a:rPr>
              <a:t> </a:t>
            </a:r>
            <a:r>
              <a:rPr lang="en-US" altLang="en-US" sz="2000" dirty="0" err="1">
                <a:latin typeface="Bookman Old Style" panose="02050604050505020204" pitchFamily="18" charset="0"/>
                <a:cs typeface="Lucida Grande" panose="020B0600040502020204" pitchFamily="34" charset="0"/>
              </a:rPr>
              <a:t>ἄ</a:t>
            </a:r>
            <a:r>
              <a:rPr lang="en-US" altLang="en-US" sz="2000" dirty="0" err="1">
                <a:latin typeface="Lucida Sans" panose="020B0602030504020204" pitchFamily="34" charset="77"/>
              </a:rPr>
              <a:t>μμον</a:t>
            </a:r>
            <a:r>
              <a:rPr lang="en-US" altLang="en-US" sz="2000" dirty="0">
                <a:latin typeface="Bookman Old Style" panose="02050604050505020204" pitchFamily="18" charset="0"/>
              </a:rPr>
              <a:t>. </a:t>
            </a:r>
          </a:p>
          <a:p>
            <a:pPr>
              <a:lnSpc>
                <a:spcPct val="120000"/>
              </a:lnSpc>
            </a:pPr>
            <a:endParaRPr lang="en-US" altLang="en-US" sz="2000" dirty="0">
              <a:latin typeface="Bookman Old Style" panose="02050604050505020204" pitchFamily="18" charset="0"/>
            </a:endParaRPr>
          </a:p>
          <a:p>
            <a:pPr>
              <a:lnSpc>
                <a:spcPct val="120000"/>
              </a:lnSpc>
            </a:pPr>
            <a:r>
              <a:rPr lang="en-US" altLang="en-US" sz="2000" dirty="0" err="1">
                <a:latin typeface="Lucida Sans" panose="020B0602030504020204" pitchFamily="34" charset="77"/>
              </a:rPr>
              <a:t>κ</a:t>
            </a:r>
            <a:r>
              <a:rPr lang="en-US" altLang="en-US" sz="2000" dirty="0">
                <a:latin typeface="Lucida Sans" panose="020B0602030504020204" pitchFamily="34" charset="77"/>
              </a:rPr>
              <a:t>α</a:t>
            </a:r>
            <a:r>
              <a:rPr lang="en-US" altLang="en-US" sz="2000" dirty="0" err="1">
                <a:latin typeface="Bookman Old Style" panose="02050604050505020204" pitchFamily="18" charset="0"/>
                <a:cs typeface="Lucida Grande" panose="020B0600040502020204" pitchFamily="34" charset="0"/>
              </a:rPr>
              <a:t>ὶ</a:t>
            </a:r>
            <a:r>
              <a:rPr lang="en-US" altLang="en-US" sz="2000" dirty="0">
                <a:latin typeface="Bookman Old Style" panose="02050604050505020204" pitchFamily="18" charset="0"/>
              </a:rPr>
              <a:t> </a:t>
            </a:r>
            <a:r>
              <a:rPr lang="en-US" altLang="en-US" sz="2000" dirty="0" err="1">
                <a:latin typeface="Lucida Sans" panose="020B0602030504020204" pitchFamily="34" charset="77"/>
              </a:rPr>
              <a:t>κ</a:t>
            </a:r>
            <a:r>
              <a:rPr lang="en-US" altLang="en-US" sz="2000" dirty="0">
                <a:latin typeface="Lucida Sans" panose="020B0602030504020204" pitchFamily="34" charset="77"/>
              </a:rPr>
              <a:t>α</a:t>
            </a:r>
            <a:r>
              <a:rPr lang="en-US" altLang="en-US" sz="2000" dirty="0" err="1">
                <a:latin typeface="Lucida Sans" panose="020B0602030504020204" pitchFamily="34" charset="77"/>
              </a:rPr>
              <a:t>τ</a:t>
            </a:r>
            <a:r>
              <a:rPr lang="en-US" altLang="en-US" sz="2000" dirty="0" err="1">
                <a:latin typeface="Bookman Old Style" panose="02050604050505020204" pitchFamily="18" charset="0"/>
              </a:rPr>
              <a:t>έ</a:t>
            </a:r>
            <a:r>
              <a:rPr lang="en-US" altLang="en-US" sz="2000" dirty="0">
                <a:latin typeface="Lucida Sans" panose="020B0602030504020204" pitchFamily="34" charset="77"/>
              </a:rPr>
              <a:t>β</a:t>
            </a:r>
            <a:r>
              <a:rPr lang="en-US" altLang="en-US" sz="2000" dirty="0" err="1">
                <a:latin typeface="Lucida Sans" panose="020B0602030504020204" pitchFamily="34" charset="77"/>
              </a:rPr>
              <a:t>η</a:t>
            </a:r>
            <a:r>
              <a:rPr lang="en-US" altLang="en-US" sz="2000" dirty="0">
                <a:latin typeface="Bookman Old Style" panose="02050604050505020204" pitchFamily="18" charset="0"/>
              </a:rPr>
              <a:t> </a:t>
            </a:r>
            <a:r>
              <a:rPr lang="en-US" altLang="en-US" sz="2000" dirty="0" err="1">
                <a:latin typeface="Bookman Old Style" panose="02050604050505020204" pitchFamily="18" charset="0"/>
                <a:cs typeface="Lucida Grande" panose="020B0600040502020204" pitchFamily="34" charset="0"/>
              </a:rPr>
              <a:t>ἡ</a:t>
            </a:r>
            <a:r>
              <a:rPr lang="en-US" altLang="en-US" sz="2000" dirty="0">
                <a:latin typeface="Bookman Old Style" panose="02050604050505020204" pitchFamily="18" charset="0"/>
              </a:rPr>
              <a:t> </a:t>
            </a:r>
            <a:r>
              <a:rPr lang="en-US" altLang="en-US" sz="2000" dirty="0">
                <a:latin typeface="Lucida Sans" panose="020B0602030504020204" pitchFamily="34" charset="77"/>
              </a:rPr>
              <a:t>β</a:t>
            </a:r>
            <a:r>
              <a:rPr lang="en-US" altLang="en-US" sz="2000" dirty="0" err="1">
                <a:latin typeface="Lucida Sans" panose="020B0602030504020204" pitchFamily="34" charset="77"/>
              </a:rPr>
              <a:t>ροχ</a:t>
            </a:r>
            <a:r>
              <a:rPr lang="en-US" altLang="en-US" sz="2000" dirty="0" err="1">
                <a:latin typeface="Bookman Old Style" panose="02050604050505020204" pitchFamily="18" charset="0"/>
                <a:cs typeface="Lucida Grande" panose="020B0600040502020204" pitchFamily="34" charset="0"/>
              </a:rPr>
              <a:t>ὴ</a:t>
            </a:r>
            <a:r>
              <a:rPr lang="en-US" altLang="en-US" sz="2000" dirty="0">
                <a:latin typeface="Bookman Old Style" panose="02050604050505020204" pitchFamily="18" charset="0"/>
              </a:rPr>
              <a:t> </a:t>
            </a:r>
            <a:r>
              <a:rPr lang="en-US" altLang="en-US" sz="2000" dirty="0" err="1">
                <a:latin typeface="Lucida Sans" panose="020B0602030504020204" pitchFamily="34" charset="77"/>
              </a:rPr>
              <a:t>κ</a:t>
            </a:r>
            <a:r>
              <a:rPr lang="en-US" altLang="en-US" sz="2000" dirty="0">
                <a:latin typeface="Lucida Sans" panose="020B0602030504020204" pitchFamily="34" charset="77"/>
              </a:rPr>
              <a:t>α</a:t>
            </a:r>
            <a:r>
              <a:rPr lang="en-US" altLang="en-US" sz="2000" dirty="0" err="1">
                <a:latin typeface="Bookman Old Style" panose="02050604050505020204" pitchFamily="18" charset="0"/>
                <a:cs typeface="Lucida Grande" panose="020B0600040502020204" pitchFamily="34" charset="0"/>
              </a:rPr>
              <a:t>ὶ</a:t>
            </a:r>
            <a:r>
              <a:rPr lang="en-US" altLang="en-US" sz="2000" dirty="0">
                <a:latin typeface="Bookman Old Style" panose="02050604050505020204" pitchFamily="18" charset="0"/>
              </a:rPr>
              <a:t> </a:t>
            </a:r>
            <a:r>
              <a:rPr lang="en-US" altLang="en-US" sz="2000" dirty="0" err="1">
                <a:latin typeface="Bookman Old Style" panose="02050604050505020204" pitchFamily="18" charset="0"/>
                <a:cs typeface="Lucida Grande" panose="020B0600040502020204" pitchFamily="34" charset="0"/>
              </a:rPr>
              <a:t>ἦ</a:t>
            </a:r>
            <a:r>
              <a:rPr lang="en-US" altLang="en-US" sz="2000" dirty="0" err="1">
                <a:latin typeface="Lucida Sans" panose="020B0602030504020204" pitchFamily="34" charset="77"/>
              </a:rPr>
              <a:t>λθον</a:t>
            </a:r>
            <a:r>
              <a:rPr lang="en-US" altLang="en-US" sz="2000" dirty="0">
                <a:latin typeface="Bookman Old Style" panose="02050604050505020204" pitchFamily="18" charset="0"/>
              </a:rPr>
              <a:t> </a:t>
            </a:r>
            <a:r>
              <a:rPr lang="en-US" altLang="en-US" sz="2000" dirty="0" err="1">
                <a:latin typeface="Lucida Sans" panose="020B0602030504020204" pitchFamily="34" charset="77"/>
              </a:rPr>
              <a:t>ο</a:t>
            </a:r>
            <a:r>
              <a:rPr lang="en-US" altLang="en-US" sz="2000" dirty="0" err="1">
                <a:latin typeface="Bookman Old Style" panose="02050604050505020204" pitchFamily="18" charset="0"/>
                <a:cs typeface="Lucida Grande" panose="020B0600040502020204" pitchFamily="34" charset="0"/>
              </a:rPr>
              <a:t>ἱ</a:t>
            </a:r>
            <a:r>
              <a:rPr lang="en-US" altLang="en-US" sz="2000" dirty="0">
                <a:latin typeface="Bookman Old Style" panose="02050604050505020204" pitchFamily="18" charset="0"/>
              </a:rPr>
              <a:t> </a:t>
            </a:r>
            <a:r>
              <a:rPr lang="en-US" altLang="en-US" sz="2000" dirty="0">
                <a:latin typeface="Lucida Sans" panose="020B0602030504020204" pitchFamily="34" charset="77"/>
              </a:rPr>
              <a:t>π</a:t>
            </a:r>
            <a:r>
              <a:rPr lang="en-US" altLang="en-US" sz="2000" dirty="0" err="1">
                <a:latin typeface="Lucida Sans" panose="020B0602030504020204" pitchFamily="34" charset="77"/>
              </a:rPr>
              <a:t>οτ</a:t>
            </a:r>
            <a:r>
              <a:rPr lang="en-US" altLang="en-US" sz="2000" dirty="0">
                <a:latin typeface="Lucida Sans" panose="020B0602030504020204" pitchFamily="34" charset="77"/>
              </a:rPr>
              <a:t>α</a:t>
            </a:r>
            <a:r>
              <a:rPr lang="en-US" altLang="en-US" sz="2000" dirty="0" err="1">
                <a:latin typeface="Lucida Sans" panose="020B0602030504020204" pitchFamily="34" charset="77"/>
              </a:rPr>
              <a:t>μο</a:t>
            </a:r>
            <a:r>
              <a:rPr lang="en-US" altLang="en-US" sz="2000" dirty="0" err="1">
                <a:latin typeface="Bookman Old Style" panose="02050604050505020204" pitchFamily="18" charset="0"/>
                <a:cs typeface="Lucida Grande" panose="020B0600040502020204" pitchFamily="34" charset="0"/>
              </a:rPr>
              <a:t>ὶ</a:t>
            </a:r>
            <a:r>
              <a:rPr lang="en-US" altLang="en-US" sz="2000" dirty="0">
                <a:latin typeface="Bookman Old Style" panose="02050604050505020204" pitchFamily="18" charset="0"/>
              </a:rPr>
              <a:t> </a:t>
            </a:r>
            <a:r>
              <a:rPr lang="en-US" altLang="en-US" sz="2000" dirty="0" err="1">
                <a:latin typeface="Lucida Sans" panose="020B0602030504020204" pitchFamily="34" charset="77"/>
              </a:rPr>
              <a:t>κ</a:t>
            </a:r>
            <a:r>
              <a:rPr lang="en-US" altLang="en-US" sz="2000" dirty="0">
                <a:latin typeface="Lucida Sans" panose="020B0602030504020204" pitchFamily="34" charset="77"/>
              </a:rPr>
              <a:t>α</a:t>
            </a:r>
            <a:r>
              <a:rPr lang="en-US" altLang="en-US" sz="2000" dirty="0" err="1">
                <a:latin typeface="Bookman Old Style" panose="02050604050505020204" pitchFamily="18" charset="0"/>
                <a:cs typeface="Lucida Grande" panose="020B0600040502020204" pitchFamily="34" charset="0"/>
              </a:rPr>
              <a:t>ὶ</a:t>
            </a:r>
            <a:r>
              <a:rPr lang="en-US" altLang="en-US" sz="2000" dirty="0">
                <a:latin typeface="Bookman Old Style" panose="02050604050505020204" pitchFamily="18" charset="0"/>
              </a:rPr>
              <a:t> </a:t>
            </a:r>
            <a:r>
              <a:rPr lang="en-US" altLang="en-US" sz="2000" dirty="0" err="1">
                <a:latin typeface="Bookman Old Style" panose="02050604050505020204" pitchFamily="18" charset="0"/>
                <a:cs typeface="Lucida Grande" panose="020B0600040502020204" pitchFamily="34" charset="0"/>
              </a:rPr>
              <a:t>ἔ</a:t>
            </a:r>
            <a:r>
              <a:rPr lang="en-US" altLang="en-US" sz="2000" dirty="0">
                <a:latin typeface="Lucida Sans" panose="020B0602030504020204" pitchFamily="34" charset="77"/>
              </a:rPr>
              <a:t>π</a:t>
            </a:r>
            <a:r>
              <a:rPr lang="en-US" altLang="en-US" sz="2000" dirty="0" err="1">
                <a:latin typeface="Lucida Sans" panose="020B0602030504020204" pitchFamily="34" charset="77"/>
              </a:rPr>
              <a:t>νευσ</a:t>
            </a:r>
            <a:r>
              <a:rPr lang="en-US" altLang="en-US" sz="2000" dirty="0">
                <a:latin typeface="Lucida Sans" panose="020B0602030504020204" pitchFamily="34" charset="77"/>
              </a:rPr>
              <a:t>α</a:t>
            </a:r>
            <a:r>
              <a:rPr lang="en-US" altLang="en-US" sz="2000" dirty="0" err="1">
                <a:latin typeface="Lucida Sans" panose="020B0602030504020204" pitchFamily="34" charset="77"/>
              </a:rPr>
              <a:t>ν</a:t>
            </a:r>
            <a:r>
              <a:rPr lang="en-US" altLang="en-US" sz="2000" dirty="0">
                <a:latin typeface="Bookman Old Style" panose="02050604050505020204" pitchFamily="18" charset="0"/>
              </a:rPr>
              <a:t> </a:t>
            </a:r>
            <a:r>
              <a:rPr lang="en-US" altLang="en-US" sz="2000" dirty="0" err="1">
                <a:latin typeface="Lucida Sans" panose="020B0602030504020204" pitchFamily="34" charset="77"/>
              </a:rPr>
              <a:t>ο</a:t>
            </a:r>
            <a:r>
              <a:rPr lang="en-US" altLang="en-US" sz="2000" dirty="0" err="1">
                <a:latin typeface="Bookman Old Style" panose="02050604050505020204" pitchFamily="18" charset="0"/>
                <a:cs typeface="Lucida Grande" panose="020B0600040502020204" pitchFamily="34" charset="0"/>
              </a:rPr>
              <a:t>ἱ</a:t>
            </a:r>
            <a:r>
              <a:rPr lang="en-US" altLang="en-US" sz="2000" dirty="0">
                <a:latin typeface="Bookman Old Style" panose="02050604050505020204" pitchFamily="18" charset="0"/>
              </a:rPr>
              <a:t> </a:t>
            </a:r>
            <a:r>
              <a:rPr lang="en-US" altLang="en-US" sz="2000" dirty="0" err="1">
                <a:latin typeface="Bookman Old Style" panose="02050604050505020204" pitchFamily="18" charset="0"/>
                <a:cs typeface="Lucida Grande" panose="020B0600040502020204" pitchFamily="34" charset="0"/>
              </a:rPr>
              <a:t>ἄ</a:t>
            </a:r>
            <a:r>
              <a:rPr lang="en-US" altLang="en-US" sz="2000" dirty="0" err="1">
                <a:latin typeface="Lucida Sans" panose="020B0602030504020204" pitchFamily="34" charset="77"/>
              </a:rPr>
              <a:t>νεμοι</a:t>
            </a:r>
            <a:r>
              <a:rPr lang="en-US" altLang="en-US" sz="2000" dirty="0">
                <a:latin typeface="Bookman Old Style" panose="02050604050505020204" pitchFamily="18" charset="0"/>
              </a:rPr>
              <a:t> </a:t>
            </a:r>
          </a:p>
          <a:p>
            <a:pPr>
              <a:lnSpc>
                <a:spcPct val="120000"/>
              </a:lnSpc>
            </a:pPr>
            <a:r>
              <a:rPr lang="en-US" altLang="en-US" sz="2000" dirty="0" err="1">
                <a:latin typeface="Lucida Sans" panose="020B0602030504020204" pitchFamily="34" charset="77"/>
              </a:rPr>
              <a:t>κ</a:t>
            </a:r>
            <a:r>
              <a:rPr lang="en-US" altLang="en-US" sz="2000" dirty="0">
                <a:latin typeface="Lucida Sans" panose="020B0602030504020204" pitchFamily="34" charset="77"/>
              </a:rPr>
              <a:t>α</a:t>
            </a:r>
            <a:r>
              <a:rPr lang="en-US" altLang="en-US" sz="2000" dirty="0" err="1">
                <a:latin typeface="Bookman Old Style" panose="02050604050505020204" pitchFamily="18" charset="0"/>
                <a:cs typeface="Lucida Grande" panose="020B0600040502020204" pitchFamily="34" charset="0"/>
              </a:rPr>
              <a:t>ὶ</a:t>
            </a:r>
            <a:r>
              <a:rPr lang="en-US" altLang="en-US" sz="2000" dirty="0">
                <a:latin typeface="Bookman Old Style" panose="02050604050505020204" pitchFamily="18" charset="0"/>
              </a:rPr>
              <a:t> </a:t>
            </a:r>
            <a:r>
              <a:rPr lang="en-US" altLang="en-US" sz="2000" dirty="0">
                <a:latin typeface="Lucida Sans" panose="020B0602030504020204" pitchFamily="34" charset="77"/>
              </a:rPr>
              <a:t>π</a:t>
            </a:r>
            <a:r>
              <a:rPr lang="en-US" altLang="en-US" sz="2000" dirty="0" err="1">
                <a:latin typeface="Lucida Sans" panose="020B0602030504020204" pitchFamily="34" charset="77"/>
              </a:rPr>
              <a:t>ροσ</a:t>
            </a:r>
            <a:r>
              <a:rPr lang="en-US" altLang="en-US" sz="2000" dirty="0" err="1">
                <a:latin typeface="Bookman Old Style" panose="02050604050505020204" pitchFamily="18" charset="0"/>
              </a:rPr>
              <a:t>έ</a:t>
            </a:r>
            <a:r>
              <a:rPr lang="en-US" altLang="en-US" sz="2000" dirty="0" err="1">
                <a:latin typeface="Lucida Sans" panose="020B0602030504020204" pitchFamily="34" charset="77"/>
              </a:rPr>
              <a:t>κοψ</a:t>
            </a:r>
            <a:r>
              <a:rPr lang="en-US" altLang="en-US" sz="2000" dirty="0">
                <a:latin typeface="Lucida Sans" panose="020B0602030504020204" pitchFamily="34" charset="77"/>
              </a:rPr>
              <a:t>α</a:t>
            </a:r>
            <a:r>
              <a:rPr lang="en-US" altLang="en-US" sz="2000" dirty="0" err="1">
                <a:latin typeface="Lucida Sans" panose="020B0602030504020204" pitchFamily="34" charset="77"/>
              </a:rPr>
              <a:t>ν</a:t>
            </a:r>
            <a:r>
              <a:rPr lang="en-US" altLang="en-US" sz="2000" dirty="0">
                <a:latin typeface="Bookman Old Style" panose="02050604050505020204" pitchFamily="18" charset="0"/>
              </a:rPr>
              <a:t> </a:t>
            </a:r>
            <a:r>
              <a:rPr lang="en-US" altLang="en-US" sz="2000" dirty="0" err="1">
                <a:latin typeface="Lucida Sans" panose="020B0602030504020204" pitchFamily="34" charset="77"/>
              </a:rPr>
              <a:t>τ</a:t>
            </a:r>
            <a:r>
              <a:rPr lang="en-US" altLang="en-US" sz="2000" dirty="0" err="1">
                <a:latin typeface="Bookman Old Style" panose="02050604050505020204" pitchFamily="18" charset="0"/>
                <a:cs typeface="Lucida Grande" panose="020B0600040502020204" pitchFamily="34" charset="0"/>
              </a:rPr>
              <a:t>ῇ</a:t>
            </a:r>
            <a:r>
              <a:rPr lang="en-US" altLang="en-US" sz="2000" dirty="0">
                <a:latin typeface="Bookman Old Style" panose="02050604050505020204" pitchFamily="18" charset="0"/>
              </a:rPr>
              <a:t> </a:t>
            </a:r>
            <a:r>
              <a:rPr lang="en-US" altLang="en-US" sz="2000" dirty="0" err="1">
                <a:latin typeface="Lucida Sans" panose="020B0602030504020204" pitchFamily="34" charset="77"/>
              </a:rPr>
              <a:t>ο</a:t>
            </a:r>
            <a:r>
              <a:rPr lang="en-US" altLang="en-US" sz="2000" dirty="0" err="1">
                <a:latin typeface="Bookman Old Style" panose="02050604050505020204" pitchFamily="18" charset="0"/>
                <a:cs typeface="Lucida Grande" panose="020B0600040502020204" pitchFamily="34" charset="0"/>
              </a:rPr>
              <a:t>ἰ</a:t>
            </a:r>
            <a:r>
              <a:rPr lang="en-US" altLang="en-US" sz="2000" dirty="0" err="1">
                <a:latin typeface="Lucida Sans" panose="020B0602030504020204" pitchFamily="34" charset="77"/>
              </a:rPr>
              <a:t>κ</a:t>
            </a:r>
            <a:r>
              <a:rPr lang="en-US" altLang="en-US" sz="2000" dirty="0" err="1">
                <a:latin typeface="Bookman Old Style" panose="02050604050505020204" pitchFamily="18" charset="0"/>
                <a:cs typeface="Lucida Grande" panose="020B0600040502020204" pitchFamily="34" charset="0"/>
              </a:rPr>
              <a:t>ίᾳ</a:t>
            </a:r>
            <a:r>
              <a:rPr lang="en-US" altLang="en-US" sz="2000" dirty="0">
                <a:latin typeface="Bookman Old Style" panose="02050604050505020204" pitchFamily="18" charset="0"/>
              </a:rPr>
              <a:t> </a:t>
            </a:r>
            <a:r>
              <a:rPr lang="en-US" altLang="en-US" sz="2000" dirty="0" err="1">
                <a:latin typeface="Bookman Old Style" panose="02050604050505020204" pitchFamily="18" charset="0"/>
                <a:cs typeface="Lucida Grande" panose="020B0600040502020204" pitchFamily="34" charset="0"/>
              </a:rPr>
              <a:t>ἐ</a:t>
            </a:r>
            <a:r>
              <a:rPr lang="en-US" altLang="en-US" sz="2000" dirty="0" err="1">
                <a:latin typeface="Lucida Sans" panose="020B0602030504020204" pitchFamily="34" charset="77"/>
              </a:rPr>
              <a:t>κε</a:t>
            </a:r>
            <a:r>
              <a:rPr lang="en-US" altLang="en-US" sz="2000" dirty="0" err="1">
                <a:latin typeface="Bookman Old Style" panose="02050604050505020204" pitchFamily="18" charset="0"/>
                <a:cs typeface="Lucida Grande" panose="020B0600040502020204" pitchFamily="34" charset="0"/>
              </a:rPr>
              <a:t>ί</a:t>
            </a:r>
            <a:r>
              <a:rPr lang="en-US" altLang="en-US" sz="2000" dirty="0" err="1">
                <a:latin typeface="Lucida Sans" panose="020B0602030504020204" pitchFamily="34" charset="77"/>
              </a:rPr>
              <a:t>ν</a:t>
            </a:r>
            <a:r>
              <a:rPr lang="en-US" altLang="en-US" sz="2000" dirty="0" err="1">
                <a:latin typeface="Bookman Old Style" panose="02050604050505020204" pitchFamily="18" charset="0"/>
                <a:cs typeface="Lucida Grande" panose="020B0600040502020204" pitchFamily="34" charset="0"/>
              </a:rPr>
              <a:t>ῃ</a:t>
            </a:r>
            <a:r>
              <a:rPr lang="en-US" altLang="en-US" sz="2000" dirty="0">
                <a:latin typeface="Bookman Old Style" panose="02050604050505020204" pitchFamily="18" charset="0"/>
              </a:rPr>
              <a:t>, </a:t>
            </a:r>
          </a:p>
          <a:p>
            <a:pPr>
              <a:lnSpc>
                <a:spcPct val="120000"/>
              </a:lnSpc>
            </a:pPr>
            <a:r>
              <a:rPr lang="en-US" altLang="en-US" sz="2000" dirty="0" err="1">
                <a:latin typeface="Lucida Sans" panose="020B0602030504020204" pitchFamily="34" charset="77"/>
              </a:rPr>
              <a:t>κ</a:t>
            </a:r>
            <a:r>
              <a:rPr lang="en-US" altLang="en-US" sz="2000" dirty="0">
                <a:latin typeface="Lucida Sans" panose="020B0602030504020204" pitchFamily="34" charset="77"/>
              </a:rPr>
              <a:t>α</a:t>
            </a:r>
            <a:r>
              <a:rPr lang="en-US" altLang="en-US" sz="2000" dirty="0" err="1">
                <a:latin typeface="Bookman Old Style" panose="02050604050505020204" pitchFamily="18" charset="0"/>
                <a:cs typeface="Lucida Grande" panose="020B0600040502020204" pitchFamily="34" charset="0"/>
              </a:rPr>
              <a:t>ὶ</a:t>
            </a:r>
            <a:r>
              <a:rPr lang="en-US" altLang="en-US" sz="2000" dirty="0">
                <a:latin typeface="Bookman Old Style" panose="02050604050505020204" pitchFamily="18" charset="0"/>
              </a:rPr>
              <a:t> </a:t>
            </a:r>
            <a:r>
              <a:rPr lang="en-US" altLang="en-US" sz="2000" dirty="0" err="1">
                <a:latin typeface="Bookman Old Style" panose="02050604050505020204" pitchFamily="18" charset="0"/>
                <a:cs typeface="Lucida Grande" panose="020B0600040502020204" pitchFamily="34" charset="0"/>
              </a:rPr>
              <a:t>ἔ</a:t>
            </a:r>
            <a:r>
              <a:rPr lang="en-US" altLang="en-US" sz="2000" dirty="0">
                <a:latin typeface="Lucida Sans" panose="020B0602030504020204" pitchFamily="34" charset="77"/>
              </a:rPr>
              <a:t>π</a:t>
            </a:r>
            <a:r>
              <a:rPr lang="en-US" altLang="en-US" sz="2000" dirty="0" err="1">
                <a:latin typeface="Lucida Sans" panose="020B0602030504020204" pitchFamily="34" charset="77"/>
              </a:rPr>
              <a:t>εσεν</a:t>
            </a:r>
            <a:r>
              <a:rPr lang="en-US" altLang="en-US" sz="2000" dirty="0">
                <a:latin typeface="Bookman Old Style" panose="02050604050505020204" pitchFamily="18" charset="0"/>
              </a:rPr>
              <a:t>, </a:t>
            </a:r>
          </a:p>
          <a:p>
            <a:pPr>
              <a:lnSpc>
                <a:spcPct val="120000"/>
              </a:lnSpc>
            </a:pPr>
            <a:r>
              <a:rPr lang="en-US" altLang="en-US" sz="2000" dirty="0" err="1">
                <a:latin typeface="Lucida Sans" panose="020B0602030504020204" pitchFamily="34" charset="77"/>
              </a:rPr>
              <a:t>κ</a:t>
            </a:r>
            <a:r>
              <a:rPr lang="en-US" altLang="en-US" sz="2000" dirty="0">
                <a:latin typeface="Lucida Sans" panose="020B0602030504020204" pitchFamily="34" charset="77"/>
              </a:rPr>
              <a:t>α</a:t>
            </a:r>
            <a:r>
              <a:rPr lang="en-US" altLang="en-US" sz="2000" dirty="0" err="1">
                <a:latin typeface="Bookman Old Style" panose="02050604050505020204" pitchFamily="18" charset="0"/>
                <a:cs typeface="Lucida Grande" panose="020B0600040502020204" pitchFamily="34" charset="0"/>
              </a:rPr>
              <a:t>ὶ</a:t>
            </a:r>
            <a:r>
              <a:rPr lang="en-US" altLang="en-US" sz="2000" dirty="0">
                <a:latin typeface="Bookman Old Style" panose="02050604050505020204" pitchFamily="18" charset="0"/>
              </a:rPr>
              <a:t> </a:t>
            </a:r>
            <a:r>
              <a:rPr lang="en-US" altLang="en-US" sz="2000" dirty="0" err="1">
                <a:latin typeface="Bookman Old Style" panose="02050604050505020204" pitchFamily="18" charset="0"/>
                <a:cs typeface="Lucida Grande" panose="020B0600040502020204" pitchFamily="34" charset="0"/>
              </a:rPr>
              <a:t>ἦ</a:t>
            </a:r>
            <a:r>
              <a:rPr lang="en-US" altLang="en-US" sz="2000" dirty="0" err="1">
                <a:latin typeface="Lucida Sans" panose="020B0602030504020204" pitchFamily="34" charset="77"/>
              </a:rPr>
              <a:t>ν</a:t>
            </a:r>
            <a:r>
              <a:rPr lang="en-US" altLang="en-US" sz="2000" dirty="0">
                <a:latin typeface="Bookman Old Style" panose="02050604050505020204" pitchFamily="18" charset="0"/>
              </a:rPr>
              <a:t> </a:t>
            </a:r>
            <a:r>
              <a:rPr lang="en-US" altLang="en-US" sz="2000" dirty="0" err="1">
                <a:latin typeface="Bookman Old Style" panose="02050604050505020204" pitchFamily="18" charset="0"/>
                <a:cs typeface="Lucida Grande" panose="020B0600040502020204" pitchFamily="34" charset="0"/>
              </a:rPr>
              <a:t>ἡ</a:t>
            </a:r>
            <a:r>
              <a:rPr lang="en-US" altLang="en-US" sz="2000" dirty="0">
                <a:latin typeface="Bookman Old Style" panose="02050604050505020204" pitchFamily="18" charset="0"/>
              </a:rPr>
              <a:t> </a:t>
            </a:r>
            <a:r>
              <a:rPr lang="en-US" altLang="en-US" sz="2000" dirty="0">
                <a:latin typeface="Lucida Sans" panose="020B0602030504020204" pitchFamily="34" charset="77"/>
              </a:rPr>
              <a:t>π</a:t>
            </a:r>
            <a:r>
              <a:rPr lang="en-US" altLang="en-US" sz="2000" dirty="0" err="1">
                <a:latin typeface="Lucida Sans" panose="020B0602030504020204" pitchFamily="34" charset="77"/>
              </a:rPr>
              <a:t>τ</a:t>
            </a:r>
            <a:r>
              <a:rPr lang="en-US" altLang="en-US" sz="2000" dirty="0" err="1">
                <a:latin typeface="Bookman Old Style" panose="02050604050505020204" pitchFamily="18" charset="0"/>
                <a:cs typeface="Lucida Grande" panose="020B0600040502020204" pitchFamily="34" charset="0"/>
              </a:rPr>
              <a:t>ῶ</a:t>
            </a:r>
            <a:r>
              <a:rPr lang="en-US" altLang="en-US" sz="2000" dirty="0" err="1">
                <a:latin typeface="Lucida Sans" panose="020B0602030504020204" pitchFamily="34" charset="77"/>
              </a:rPr>
              <a:t>σις</a:t>
            </a:r>
            <a:r>
              <a:rPr lang="en-US" altLang="en-US" sz="2000" dirty="0">
                <a:latin typeface="Bookman Old Style" panose="02050604050505020204" pitchFamily="18" charset="0"/>
              </a:rPr>
              <a:t> </a:t>
            </a:r>
            <a:r>
              <a:rPr lang="en-US" altLang="en-US" sz="2000" dirty="0">
                <a:latin typeface="Lucida Sans" panose="020B0602030504020204" pitchFamily="34" charset="77"/>
              </a:rPr>
              <a:t>α</a:t>
            </a:r>
            <a:r>
              <a:rPr lang="en-US" altLang="en-US" sz="2000" dirty="0" err="1">
                <a:latin typeface="Bookman Old Style" panose="02050604050505020204" pitchFamily="18" charset="0"/>
                <a:cs typeface="Lucida Grande" panose="020B0600040502020204" pitchFamily="34" charset="0"/>
              </a:rPr>
              <a:t>ὐ</a:t>
            </a:r>
            <a:r>
              <a:rPr lang="en-US" altLang="en-US" sz="2000" dirty="0" err="1">
                <a:latin typeface="Lucida Sans" panose="020B0602030504020204" pitchFamily="34" charset="77"/>
              </a:rPr>
              <a:t>τ</a:t>
            </a:r>
            <a:r>
              <a:rPr lang="en-US" altLang="en-US" sz="2000" dirty="0" err="1">
                <a:latin typeface="Bookman Old Style" panose="02050604050505020204" pitchFamily="18" charset="0"/>
                <a:cs typeface="Lucida Grande" panose="020B0600040502020204" pitchFamily="34" charset="0"/>
              </a:rPr>
              <a:t>ῆ</a:t>
            </a:r>
            <a:r>
              <a:rPr lang="en-US" altLang="en-US" sz="2000" dirty="0" err="1">
                <a:latin typeface="Lucida Sans" panose="020B0602030504020204" pitchFamily="34" charset="77"/>
              </a:rPr>
              <a:t>ς</a:t>
            </a:r>
            <a:r>
              <a:rPr lang="en-US" altLang="en-US" sz="2000" dirty="0">
                <a:latin typeface="Bookman Old Style" panose="02050604050505020204" pitchFamily="18" charset="0"/>
              </a:rPr>
              <a:t> </a:t>
            </a:r>
            <a:r>
              <a:rPr lang="en-US" altLang="en-US" sz="2000" dirty="0" err="1">
                <a:latin typeface="Lucida Sans" panose="020B0602030504020204" pitchFamily="34" charset="77"/>
              </a:rPr>
              <a:t>μεγ</a:t>
            </a:r>
            <a:r>
              <a:rPr lang="en-US" altLang="en-US" sz="2000" dirty="0" err="1">
                <a:latin typeface="Bookman Old Style" panose="02050604050505020204" pitchFamily="18" charset="0"/>
              </a:rPr>
              <a:t>ά</a:t>
            </a:r>
            <a:r>
              <a:rPr lang="en-US" altLang="en-US" sz="2000" dirty="0" err="1">
                <a:latin typeface="Lucida Sans" panose="020B0602030504020204" pitchFamily="34" charset="77"/>
              </a:rPr>
              <a:t>λη</a:t>
            </a:r>
            <a:r>
              <a:rPr lang="en-US" altLang="en-US" sz="2000" dirty="0">
                <a:latin typeface="Bookman Old Style" panose="02050604050505020204" pitchFamily="18" charset="0"/>
              </a:rPr>
              <a:t>.</a:t>
            </a:r>
            <a:endParaRPr lang="en-GB" altLang="en-US" sz="2000" dirty="0">
              <a:solidFill>
                <a:schemeClr val="tx1"/>
              </a:solidFill>
              <a:latin typeface="Bookman Old Style" panose="02050604050505020204" pitchFamily="18" charset="0"/>
            </a:endParaRPr>
          </a:p>
          <a:p>
            <a:pPr algn="r">
              <a:lnSpc>
                <a:spcPct val="120000"/>
              </a:lnSpc>
            </a:pPr>
            <a:r>
              <a:rPr lang="en-US" altLang="en-US" sz="2000" dirty="0">
                <a:latin typeface="Bookman Old Style" panose="02050604050505020204" pitchFamily="18" charset="0"/>
              </a:rPr>
              <a:t>(Matthew, 7. 24ff.)</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3938" name="Picture 1026">
            <a:extLst>
              <a:ext uri="{FF2B5EF4-FFF2-40B4-BE49-F238E27FC236}">
                <a16:creationId xmlns:a16="http://schemas.microsoft.com/office/drawing/2014/main" id="{ADD9B388-D999-FF5E-84DD-2BBEF87A49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4445" b="4445"/>
          <a:stretch>
            <a:fillRect/>
          </a:stretch>
        </p:blipFill>
        <p:spPr bwMode="auto">
          <a:xfrm>
            <a:off x="2009775" y="0"/>
            <a:ext cx="5184775" cy="6400800"/>
          </a:xfrm>
          <a:prstGeom prst="rect">
            <a:avLst/>
          </a:prstGeom>
          <a:noFill/>
          <a:ln>
            <a:noFill/>
          </a:ln>
          <a:effectLst/>
          <a:extLst>
            <a:ext uri="{909E8E84-426E-40DD-AFC4-6F175D3DCCD1}">
              <a14:hiddenFill xmlns:a14="http://schemas.microsoft.com/office/drawing/2010/main">
                <a:blipFill dpi="0" rotWithShape="0">
                  <a:blip/>
                  <a:srcRect t="4445" b="4445"/>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0" fontAlgn="base" latinLnBrk="0" hangingPunct="0">
          <a:lnSpc>
            <a:spcPct val="100000"/>
          </a:lnSpc>
          <a:spcBef>
            <a:spcPct val="0"/>
          </a:spcBef>
          <a:spcAft>
            <a:spcPct val="0"/>
          </a:spcAft>
          <a:buClr>
            <a:srgbClr val="000000"/>
          </a:buClr>
          <a:buSzPct val="100000"/>
          <a:buFont typeface="Times New Roman" panose="02020603050405020304" pitchFamily="18" charset="0"/>
          <a:buNone/>
          <a:tabLst/>
          <a:defRPr kumimoji="0" lang="en-GB" altLang="en-US" sz="2400" b="0" i="0" u="none" strike="noStrike" cap="none" normalizeH="0" baseline="0" smtClean="0">
            <a:ln>
              <a:noFill/>
            </a:ln>
            <a:solidFill>
              <a:schemeClr val="bg1"/>
            </a:solidFill>
            <a:effectLst/>
            <a:latin typeface="Arial" panose="020B0604020202020204" pitchFamily="34" charset="0"/>
            <a:ea typeface="ＭＳ Ｐゴシック" panose="020B0600070205080204" pitchFamily="34"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0" fontAlgn="base" latinLnBrk="0" hangingPunct="0">
          <a:lnSpc>
            <a:spcPct val="100000"/>
          </a:lnSpc>
          <a:spcBef>
            <a:spcPct val="0"/>
          </a:spcBef>
          <a:spcAft>
            <a:spcPct val="0"/>
          </a:spcAft>
          <a:buClr>
            <a:srgbClr val="000000"/>
          </a:buClr>
          <a:buSzPct val="100000"/>
          <a:buFont typeface="Times New Roman" panose="02020603050405020304" pitchFamily="18" charset="0"/>
          <a:buNone/>
          <a:tabLst/>
          <a:defRPr kumimoji="0" lang="en-GB" altLang="en-US" sz="2400" b="0" i="0" u="none" strike="noStrike" cap="none" normalizeH="0" baseline="0" smtClean="0">
            <a:ln>
              <a:noFill/>
            </a:ln>
            <a:solidFill>
              <a:schemeClr val="bg1"/>
            </a:solidFill>
            <a:effectLst/>
            <a:latin typeface="Arial" panose="020B0604020202020204" pitchFamily="34" charset="0"/>
            <a:ea typeface="ＭＳ Ｐゴシック" panose="020B0600070205080204" pitchFamily="34" charset="-128"/>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2380</TotalTime>
  <Words>3019</Words>
  <Application>Microsoft Macintosh PowerPoint</Application>
  <PresentationFormat>On-screen Show (4:3)</PresentationFormat>
  <Paragraphs>252</Paragraphs>
  <Slides>67</Slides>
  <Notes>66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67</vt:i4>
      </vt:variant>
    </vt:vector>
  </HeadingPairs>
  <TitlesOfParts>
    <vt:vector size="75" baseType="lpstr">
      <vt:lpstr>Palatino Linotype</vt:lpstr>
      <vt:lpstr>Lucida Grande</vt:lpstr>
      <vt:lpstr>Lucida Sans</vt:lpstr>
      <vt:lpstr>Arial</vt:lpstr>
      <vt:lpstr>Times New Roman</vt:lpstr>
      <vt:lpstr>Bookman Old Style</vt:lpstr>
      <vt:lpstr>ＭＳ Ｐゴシック</vt:lpstr>
      <vt:lpstr>Blank Presentation</vt:lpstr>
      <vt:lpstr>Returning to Ithaca  XX January 2013 </vt:lpstr>
      <vt:lpstr>PowerPoint Presentation</vt:lpstr>
      <vt:lpstr>Postcards of Alexandria  c. 1900 AD</vt:lpstr>
      <vt:lpstr>PowerPoint Presentation</vt:lpstr>
      <vt:lpstr>PowerPoint Presentation</vt:lpstr>
      <vt:lpstr>PowerPoint Presentation</vt:lpstr>
      <vt:lpstr>PowerPoint Presentation</vt:lpstr>
      <vt:lpstr>PowerPoint Presentation</vt:lpstr>
      <vt:lpstr>PowerPoint Presentation</vt:lpstr>
      <vt:lpstr>Carpe Diem  (c. 50 BC)     For the ungodly said, reasoning with themselves, but not aright, Our life is short and tedious, And in the death of a man there is no remedy: Neither was there any man known to have returned from the grave. </vt:lpstr>
      <vt:lpstr> For we are born at all adventure: And we shall be hereafter as if we had never been: For the breath in our nostrils is as smoke, And a little spark in the moving of our heart. (…) And our name shall be forgotten in time, And no man shall have our works in remembrance,   </vt:lpstr>
      <vt:lpstr>Come on therefore, let us enjoy the good things that are present. (...) Let us fill ourselves with costly wine and ointments: And let no flower of spring pass by us: Let us crown ourselves with rosebuds, before they be withered.  (Wisdom of Solomon, ch. 2) </vt:lpstr>
      <vt:lpstr>PowerPoint Presentation</vt:lpstr>
      <vt:lpstr>   The smith also sitting by the anvil, And considering the iron work, The vapour of the fire wasteth his flesh, And he fighteth with the heat of the furnace: The noise of the hammer and the anvil is ever in his ears, And his eyes look still upon the pattern of the thing that he maketh.  He setteth his mind to finish his work, And watcheth to polish it perfectly.  </vt:lpstr>
      <vt:lpstr>       So doth the potter sitting at his work, And turning the wheel about with his feet, Who is always carefully set at his work, And maketh all his work by number.                                                   (Wisdom of Sirach, ch. 2)   </vt:lpstr>
      <vt:lpstr>PowerPoint Presentation</vt:lpstr>
      <vt:lpstr>PowerPoint Presentation</vt:lpstr>
      <vt:lpstr>PowerPoint Presentation</vt:lpstr>
      <vt:lpstr>PowerPoint Presentation</vt:lpstr>
      <vt:lpstr>PowerPoint Presentation</vt:lpstr>
      <vt:lpstr>        Posidippus (c. 260 BC)   Τιμάνθης ἔγλυψε   [τὸν ἀστερόεντα σάπειρον                      </vt:lpstr>
      <vt:lpstr>PowerPoint Presentation</vt:lpstr>
      <vt:lpstr>PowerPoint Presentation</vt:lpstr>
      <vt:lpstr>ἑσπέριον κἠῷον ἀπώσατο      πολλάκις ὕπνον  ἡ γρηὺς πενίην Πλατθὶς ἀμυνομένη,      </vt:lpstr>
      <vt:lpstr>PowerPoint Presentation</vt:lpstr>
      <vt:lpstr>Anyte (c. 300 BC)   ἀντί τοι εὐλεχέος θαλάμου  σεμνῶν θ’ ὑμεναίων      μάτηρ στᾶσε τάφῳ  τῷδ’ ἔπι μαρμαρίνῳ παρθενικὰν μέτρον τε τεὸν  καὶ κάλλος ἔχοισαν,      Θερσί, ποτιφθεγκτὰ  δ’ ἔπλεο καὶ φθιμένα.            </vt:lpstr>
      <vt:lpstr>PowerPoint Presentation</vt:lpstr>
      <vt:lpstr>   </vt:lpstr>
      <vt:lpstr>PowerPoint Presentation</vt:lpstr>
      <vt:lpstr>PowerPoint Presentation</vt:lpstr>
      <vt:lpstr>PowerPoint Presentation</vt:lpstr>
      <vt:lpstr>Automedon and Alcinous yoked the horses; Automedon grasped the whip in his right hand and leapt on to the chariot.  </vt:lpstr>
      <vt:lpstr>Behind him came Achilles, armed, gleaming like bright Hyperion. He called to his father’s horses:  </vt:lpstr>
      <vt:lpstr>‘Xanthus, Balius, famous offspring of Podarge, find another way to bring your charioteer back safely, not leave him dead like Patroclus.’  </vt:lpstr>
      <vt:lpstr>Then Xanthus of the swift feet spoke; he bowed his head, his mane streamed down to the ground, and the goddess, white-armed Hera, gave him speech.   </vt:lpstr>
      <vt:lpstr>‘We shall save you this time, Achilles, though your doom is near, caused not by us but by a god and by Fate. Not we but Apollo caused Patroclus’ death.   </vt:lpstr>
      <vt:lpstr>‘We run like the west wind, but you are fated to be defeated in fight by a god and a mortal.’ He spoke, and the Fates stopped his speech.   </vt:lpstr>
      <vt:lpstr>Then swift Achilles spoke to him: ‘Xanthus, why do you foretell my death? You need not. I know I must die here, far from my father and mother.  </vt:lpstr>
      <vt:lpstr>‘But still I shall go on until the Trojans have enough of war.’ He spoke, and with a cry he drove his horses on among the foremost.   </vt:lpstr>
      <vt:lpstr>PowerPoint Presentation</vt:lpstr>
      <vt:lpstr>PowerPoint Presentation</vt:lpstr>
      <vt:lpstr>Athene began to speak to them, recalling Odysseus’ ordeal; it grieved her that he was still held captive in the house of the nymph.</vt:lpstr>
      <vt:lpstr>My heart is torn for Odysseus; far from his friends he suffers on the island of a goddess, daughter of Atlas. </vt:lpstr>
      <vt:lpstr>She keeps that luckless man, trying to make him forget Ithaca. But he longs to see his own hearth-smoke rise:  or else die. </vt:lpstr>
      <vt:lpstr>You do not care, Olympian;  yet did he not give you offerings by the ships, on the plain of Troy? Why, Zeus, so harsh to him now?</vt:lpstr>
      <vt:lpstr> O Father, if he may go home, let us send Hermes to Ogygia, to tell the nymph our resolve that Odysseus is to leave. </vt:lpstr>
      <vt:lpstr>Hermes, go to the nymph and tell her our fixed resolve: Odysseus is fated to go home to his people and his father’s land. </vt:lpstr>
      <vt:lpstr>Hermes obeyed, fastening on the golden sandals that carry him over land and sea as swift as the wind.  </vt:lpstr>
      <vt:lpstr>“Zeus commands you to send him away at once: he is not fated to die here, far from his friends, but to return to friends and home.” </vt:lpstr>
      <vt:lpstr>He began to fell trees; the work went quickly. He cut down twenty and trimmed and smoothed them all and trued them up to a straight line. </vt:lpstr>
      <vt:lpstr>He drilled and pegged them together.  As a carpenter builds the hull of a freight ship, so broad of beam did Odysseus build his raft. </vt:lpstr>
      <vt:lpstr>Then he attached the rigging fixing it expertly in place, and levered the raft to the sea. On the fourth day his work was done. </vt:lpstr>
      <vt:lpstr>On the fifth day fair Kalypso sent him off from the island giving him wine, water and food and a mild following wind.</vt:lpstr>
      <vt:lpstr>Odysseus gladly spread his sail and seated at the helm  steered his raft skilfully.</vt:lpstr>
      <vt:lpstr>Sleep never closed his eyes as he gazed at the Pleiades, Boötes, and the Great Bear which some men call the Plough. </vt:lpstr>
      <vt:lpstr>For Kalypso had told him always to keep the Great Bear on his left as he sailed across the sea. </vt:lpstr>
      <vt:lpstr>Nostos   </vt:lpstr>
      <vt:lpstr>When they came to the ship and the sea the young men stowed everything away. They spread a rug and sheet in the stern so that Odysseus could sleep soundly.  </vt:lpstr>
      <vt:lpstr>Odysseus boarded too and lay down in silence. The rowers took their seats loosed the ship and began to row and at once he fell into sweet sleep, never stirring, like the sleep of death. </vt:lpstr>
      <vt:lpstr>The ship sped on with this god-like man who had suffered much in war and on the perilous sea but now he slept, forgetting all his travails.  </vt:lpstr>
      <vt:lpstr>In Ithaka there is a harbour which the Phaeacians knew. They rowed in, bore Odysseus out with rug and sheet and laid him on the sand, still sleeping. </vt:lpstr>
      <vt:lpstr>Odysseus woke up in his own land but did not know it, for he had been away from it for so long.  </vt:lpstr>
      <vt:lpstr>Groaning, he struck his thighs with the flat of his hands and said: ‘Alas! To the land of what people have I now come?’ </vt:lpstr>
      <vt:lpstr>PowerPoint Presentation</vt:lpstr>
      <vt:lpstr>PowerPoint Presentation</vt:lpstr>
      <vt:lpstr>PowerPoint Presentation</vt:lpstr>
      <vt:lpstr>If thou be made the master of a feast, lift not thyself up. But be among them as one of the rest; Take diligent care for them, and so sit down. And when thou hast done all thy office, take thy place, That thou mayest be merry with them.       (Sirach, ch. 32)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Kirke   Daughter of the shining Sun  (Ovid, Metamorphoses xiv, 33)   The guile of Circe, and the spell-binding herbs (Propertius, III, xii, 27)</dc:title>
  <dc:creator>Mark Harrison</dc:creator>
  <cp:lastModifiedBy>Patrick Boyde</cp:lastModifiedBy>
  <cp:revision>119</cp:revision>
  <cp:lastPrinted>2009-04-22T19:24:48Z</cp:lastPrinted>
  <dcterms:created xsi:type="dcterms:W3CDTF">2009-04-22T19:24:48Z</dcterms:created>
  <dcterms:modified xsi:type="dcterms:W3CDTF">2023-09-06T17:36:36Z</dcterms:modified>
</cp:coreProperties>
</file>